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85" r:id="rId3"/>
    <p:sldId id="290" r:id="rId4"/>
    <p:sldId id="261" r:id="rId5"/>
    <p:sldId id="305" r:id="rId6"/>
    <p:sldId id="284" r:id="rId7"/>
    <p:sldId id="291" r:id="rId8"/>
    <p:sldId id="293" r:id="rId9"/>
    <p:sldId id="303" r:id="rId10"/>
    <p:sldId id="302" r:id="rId11"/>
    <p:sldId id="299" r:id="rId12"/>
    <p:sldId id="304" r:id="rId13"/>
    <p:sldId id="267" r:id="rId14"/>
    <p:sldId id="294" r:id="rId15"/>
    <p:sldId id="301" r:id="rId16"/>
    <p:sldId id="268" r:id="rId17"/>
    <p:sldId id="292" r:id="rId18"/>
    <p:sldId id="295" r:id="rId19"/>
    <p:sldId id="300" r:id="rId20"/>
    <p:sldId id="296" r:id="rId21"/>
    <p:sldId id="26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Encode Sans Semi Condensed" panose="020B0604020202020204" charset="0"/>
      <p:regular r:id="rId28"/>
      <p:bold r:id="rId29"/>
    </p:embeddedFont>
    <p:embeddedFont>
      <p:font typeface="Karla" panose="020B0604020202020204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ayla Kosmala" initials="MK" lastIdx="1" clrIdx="0">
    <p:extLst>
      <p:ext uri="{19B8F6BF-5375-455C-9EA6-DF929625EA0E}">
        <p15:presenceInfo xmlns:p15="http://schemas.microsoft.com/office/powerpoint/2012/main" userId="830eee316ab0f3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2DBF52-D3EB-46CB-A7A5-3C3AE8AE6751}">
  <a:tblStyle styleId="{B42DBF52-D3EB-46CB-A7A5-3C3AE8AE67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9204" autoAdjust="0"/>
  </p:normalViewPr>
  <p:slideViewPr>
    <p:cSldViewPr snapToGrid="0">
      <p:cViewPr>
        <p:scale>
          <a:sx n="79" d="100"/>
          <a:sy n="79" d="100"/>
        </p:scale>
        <p:origin x="10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3T19:53:20.616" idx="1">
    <p:pos x="5673" y="917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77AD4-7797-4E14-AEAD-9DEEF0146453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EDDA88-5885-4929-A2DD-1CB1EF9FFCD9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Mike Bryant</a:t>
          </a:r>
        </a:p>
      </dgm:t>
    </dgm:pt>
    <dgm:pt modelId="{DDC2C1E1-67C0-4D4D-BBC8-FE47A789483B}" type="parTrans" cxnId="{9A594158-FF9E-436A-ADE1-521166F60294}">
      <dgm:prSet/>
      <dgm:spPr/>
      <dgm:t>
        <a:bodyPr/>
        <a:lstStyle/>
        <a:p>
          <a:endParaRPr lang="en-US"/>
        </a:p>
      </dgm:t>
    </dgm:pt>
    <dgm:pt modelId="{1A4B4EF7-9CED-4054-898F-CF39202FEB2B}" type="sibTrans" cxnId="{9A594158-FF9E-436A-ADE1-521166F60294}">
      <dgm:prSet/>
      <dgm:spPr/>
      <dgm:t>
        <a:bodyPr/>
        <a:lstStyle/>
        <a:p>
          <a:endParaRPr lang="en-US"/>
        </a:p>
      </dgm:t>
    </dgm:pt>
    <dgm:pt modelId="{50B2EF75-4130-47E9-A38F-A8DCE2C2E0D5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Mikayla </a:t>
          </a:r>
          <a:r>
            <a:rPr lang="en-US" sz="2400" dirty="0" err="1">
              <a:solidFill>
                <a:schemeClr val="tx1"/>
              </a:solidFill>
            </a:rPr>
            <a:t>Kosmala</a:t>
          </a:r>
          <a:endParaRPr lang="en-US" sz="2400" dirty="0">
            <a:solidFill>
              <a:schemeClr val="tx1"/>
            </a:solidFill>
          </a:endParaRPr>
        </a:p>
      </dgm:t>
    </dgm:pt>
    <dgm:pt modelId="{BB6FC3AF-CD42-484E-8A87-2BFEA5F3FBC8}" type="parTrans" cxnId="{ABDB5E98-FB4D-4BF5-A32D-2BE5BA85047F}">
      <dgm:prSet/>
      <dgm:spPr/>
      <dgm:t>
        <a:bodyPr/>
        <a:lstStyle/>
        <a:p>
          <a:endParaRPr lang="en-US"/>
        </a:p>
      </dgm:t>
    </dgm:pt>
    <dgm:pt modelId="{362557E5-DE96-4866-9F7D-2357C6C5C5D1}" type="sibTrans" cxnId="{ABDB5E98-FB4D-4BF5-A32D-2BE5BA85047F}">
      <dgm:prSet/>
      <dgm:spPr/>
      <dgm:t>
        <a:bodyPr/>
        <a:lstStyle/>
        <a:p>
          <a:endParaRPr lang="en-US"/>
        </a:p>
      </dgm:t>
    </dgm:pt>
    <dgm:pt modelId="{709E4314-5293-485F-B637-23DC6F707E13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Dorna Shakoory</a:t>
          </a:r>
        </a:p>
      </dgm:t>
    </dgm:pt>
    <dgm:pt modelId="{1D679FB8-6D8F-42DF-816E-974A09B5A195}" type="parTrans" cxnId="{58F21A09-8873-47AB-A1F7-742B4FEC33D9}">
      <dgm:prSet/>
      <dgm:spPr/>
      <dgm:t>
        <a:bodyPr/>
        <a:lstStyle/>
        <a:p>
          <a:endParaRPr lang="en-US"/>
        </a:p>
      </dgm:t>
    </dgm:pt>
    <dgm:pt modelId="{5289871D-E95F-4816-B3FD-EAA38C26C60B}" type="sibTrans" cxnId="{58F21A09-8873-47AB-A1F7-742B4FEC33D9}">
      <dgm:prSet/>
      <dgm:spPr/>
      <dgm:t>
        <a:bodyPr/>
        <a:lstStyle/>
        <a:p>
          <a:endParaRPr lang="en-US"/>
        </a:p>
      </dgm:t>
    </dgm:pt>
    <dgm:pt modelId="{179B7009-1DFB-4A4D-9045-705D323A02B0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Julia Sebring</a:t>
          </a:r>
        </a:p>
      </dgm:t>
    </dgm:pt>
    <dgm:pt modelId="{692A98B0-F4BC-445B-9276-1EBD186EE4D2}" type="parTrans" cxnId="{4047B7D9-B17B-4082-A305-98A1FC811352}">
      <dgm:prSet/>
      <dgm:spPr/>
      <dgm:t>
        <a:bodyPr/>
        <a:lstStyle/>
        <a:p>
          <a:endParaRPr lang="en-US"/>
        </a:p>
      </dgm:t>
    </dgm:pt>
    <dgm:pt modelId="{60580F5F-499E-472B-8D2B-11A2E144EC8F}" type="sibTrans" cxnId="{4047B7D9-B17B-4082-A305-98A1FC811352}">
      <dgm:prSet/>
      <dgm:spPr/>
      <dgm:t>
        <a:bodyPr/>
        <a:lstStyle/>
        <a:p>
          <a:endParaRPr lang="en-US"/>
        </a:p>
      </dgm:t>
    </dgm:pt>
    <dgm:pt modelId="{362E4FF7-AEAD-4A22-B3E7-6FC16922CF37}" type="pres">
      <dgm:prSet presAssocID="{A8177AD4-7797-4E14-AEAD-9DEEF0146453}" presName="linearFlow" presStyleCnt="0">
        <dgm:presLayoutVars>
          <dgm:dir/>
          <dgm:resizeHandles val="exact"/>
        </dgm:presLayoutVars>
      </dgm:prSet>
      <dgm:spPr/>
    </dgm:pt>
    <dgm:pt modelId="{13587996-CDF9-4E40-9A6B-6CD7897BFD58}" type="pres">
      <dgm:prSet presAssocID="{F4EDDA88-5885-4929-A2DD-1CB1EF9FFCD9}" presName="composite" presStyleCnt="0"/>
      <dgm:spPr/>
    </dgm:pt>
    <dgm:pt modelId="{2ED5A440-54F3-4839-979D-A4E785032276}" type="pres">
      <dgm:prSet presAssocID="{F4EDDA88-5885-4929-A2DD-1CB1EF9FFCD9}" presName="imgShp" presStyleLbl="fgImgPlace1" presStyleIdx="0" presStyleCnt="4" custLinFactNeighborX="-785" custLinFactNeighborY="-960"/>
      <dgm:spPr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</dgm:spPr>
    </dgm:pt>
    <dgm:pt modelId="{50DD3511-5611-4556-9F9D-BF9BD086AE11}" type="pres">
      <dgm:prSet presAssocID="{F4EDDA88-5885-4929-A2DD-1CB1EF9FFCD9}" presName="txShp" presStyleLbl="node1" presStyleIdx="0" presStyleCnt="4">
        <dgm:presLayoutVars>
          <dgm:bulletEnabled val="1"/>
        </dgm:presLayoutVars>
      </dgm:prSet>
      <dgm:spPr/>
    </dgm:pt>
    <dgm:pt modelId="{BF13C28E-5829-487B-97E9-6AEE0F52233E}" type="pres">
      <dgm:prSet presAssocID="{1A4B4EF7-9CED-4054-898F-CF39202FEB2B}" presName="spacing" presStyleCnt="0"/>
      <dgm:spPr/>
    </dgm:pt>
    <dgm:pt modelId="{47009EA7-FF7D-436F-8C0C-13F3E37927C6}" type="pres">
      <dgm:prSet presAssocID="{50B2EF75-4130-47E9-A38F-A8DCE2C2E0D5}" presName="composite" presStyleCnt="0"/>
      <dgm:spPr/>
    </dgm:pt>
    <dgm:pt modelId="{B07456CA-CBE2-4E88-AA84-A1B8C5E2B656}" type="pres">
      <dgm:prSet presAssocID="{50B2EF75-4130-47E9-A38F-A8DCE2C2E0D5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78EC0071-396D-4DC0-83C3-EA47E81112D6}" type="pres">
      <dgm:prSet presAssocID="{50B2EF75-4130-47E9-A38F-A8DCE2C2E0D5}" presName="txShp" presStyleLbl="node1" presStyleIdx="1" presStyleCnt="4">
        <dgm:presLayoutVars>
          <dgm:bulletEnabled val="1"/>
        </dgm:presLayoutVars>
      </dgm:prSet>
      <dgm:spPr/>
    </dgm:pt>
    <dgm:pt modelId="{2B363EAE-CE0B-4FA7-B556-0777E09CA3CA}" type="pres">
      <dgm:prSet presAssocID="{362557E5-DE96-4866-9F7D-2357C6C5C5D1}" presName="spacing" presStyleCnt="0"/>
      <dgm:spPr/>
    </dgm:pt>
    <dgm:pt modelId="{EFCDE38B-B643-4F20-866E-0D6628649839}" type="pres">
      <dgm:prSet presAssocID="{709E4314-5293-485F-B637-23DC6F707E13}" presName="composite" presStyleCnt="0"/>
      <dgm:spPr/>
    </dgm:pt>
    <dgm:pt modelId="{2D187F83-94A7-400C-90CD-98E0A147194D}" type="pres">
      <dgm:prSet presAssocID="{709E4314-5293-485F-B637-23DC6F707E13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  <dgm:pt modelId="{44B57DC7-6DD4-4C47-9FB5-61D36E176782}" type="pres">
      <dgm:prSet presAssocID="{709E4314-5293-485F-B637-23DC6F707E13}" presName="txShp" presStyleLbl="node1" presStyleIdx="2" presStyleCnt="4">
        <dgm:presLayoutVars>
          <dgm:bulletEnabled val="1"/>
        </dgm:presLayoutVars>
      </dgm:prSet>
      <dgm:spPr/>
    </dgm:pt>
    <dgm:pt modelId="{E45890A6-1FAF-4CB1-A0A7-A98721D8413B}" type="pres">
      <dgm:prSet presAssocID="{5289871D-E95F-4816-B3FD-EAA38C26C60B}" presName="spacing" presStyleCnt="0"/>
      <dgm:spPr/>
    </dgm:pt>
    <dgm:pt modelId="{33451462-D518-4DF1-90C7-949D37FB273B}" type="pres">
      <dgm:prSet presAssocID="{179B7009-1DFB-4A4D-9045-705D323A02B0}" presName="composite" presStyleCnt="0"/>
      <dgm:spPr/>
    </dgm:pt>
    <dgm:pt modelId="{DCFA6AEF-B868-4EA8-A5AD-A15200626FA9}" type="pres">
      <dgm:prSet presAssocID="{179B7009-1DFB-4A4D-9045-705D323A02B0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6000" b="-6000"/>
          </a:stretch>
        </a:blipFill>
      </dgm:spPr>
    </dgm:pt>
    <dgm:pt modelId="{7EF2D767-0875-4B30-A1CA-DFF78640C50B}" type="pres">
      <dgm:prSet presAssocID="{179B7009-1DFB-4A4D-9045-705D323A02B0}" presName="txShp" presStyleLbl="node1" presStyleIdx="3" presStyleCnt="4">
        <dgm:presLayoutVars>
          <dgm:bulletEnabled val="1"/>
        </dgm:presLayoutVars>
      </dgm:prSet>
      <dgm:spPr/>
    </dgm:pt>
  </dgm:ptLst>
  <dgm:cxnLst>
    <dgm:cxn modelId="{58F21A09-8873-47AB-A1F7-742B4FEC33D9}" srcId="{A8177AD4-7797-4E14-AEAD-9DEEF0146453}" destId="{709E4314-5293-485F-B637-23DC6F707E13}" srcOrd="2" destOrd="0" parTransId="{1D679FB8-6D8F-42DF-816E-974A09B5A195}" sibTransId="{5289871D-E95F-4816-B3FD-EAA38C26C60B}"/>
    <dgm:cxn modelId="{65EF2220-1554-40DA-B6C5-9DEF37EBA521}" type="presOf" srcId="{50B2EF75-4130-47E9-A38F-A8DCE2C2E0D5}" destId="{78EC0071-396D-4DC0-83C3-EA47E81112D6}" srcOrd="0" destOrd="0" presId="urn:microsoft.com/office/officeart/2005/8/layout/vList3"/>
    <dgm:cxn modelId="{9A594158-FF9E-436A-ADE1-521166F60294}" srcId="{A8177AD4-7797-4E14-AEAD-9DEEF0146453}" destId="{F4EDDA88-5885-4929-A2DD-1CB1EF9FFCD9}" srcOrd="0" destOrd="0" parTransId="{DDC2C1E1-67C0-4D4D-BBC8-FE47A789483B}" sibTransId="{1A4B4EF7-9CED-4054-898F-CF39202FEB2B}"/>
    <dgm:cxn modelId="{ABDB5E98-FB4D-4BF5-A32D-2BE5BA85047F}" srcId="{A8177AD4-7797-4E14-AEAD-9DEEF0146453}" destId="{50B2EF75-4130-47E9-A38F-A8DCE2C2E0D5}" srcOrd="1" destOrd="0" parTransId="{BB6FC3AF-CD42-484E-8A87-2BFEA5F3FBC8}" sibTransId="{362557E5-DE96-4866-9F7D-2357C6C5C5D1}"/>
    <dgm:cxn modelId="{2F90BBBD-762D-4AD8-927D-32E3B2D47D72}" type="presOf" srcId="{179B7009-1DFB-4A4D-9045-705D323A02B0}" destId="{7EF2D767-0875-4B30-A1CA-DFF78640C50B}" srcOrd="0" destOrd="0" presId="urn:microsoft.com/office/officeart/2005/8/layout/vList3"/>
    <dgm:cxn modelId="{4047B7D9-B17B-4082-A305-98A1FC811352}" srcId="{A8177AD4-7797-4E14-AEAD-9DEEF0146453}" destId="{179B7009-1DFB-4A4D-9045-705D323A02B0}" srcOrd="3" destOrd="0" parTransId="{692A98B0-F4BC-445B-9276-1EBD186EE4D2}" sibTransId="{60580F5F-499E-472B-8D2B-11A2E144EC8F}"/>
    <dgm:cxn modelId="{E615E6DA-394E-4CC9-9CE9-80B0001A0238}" type="presOf" srcId="{F4EDDA88-5885-4929-A2DD-1CB1EF9FFCD9}" destId="{50DD3511-5611-4556-9F9D-BF9BD086AE11}" srcOrd="0" destOrd="0" presId="urn:microsoft.com/office/officeart/2005/8/layout/vList3"/>
    <dgm:cxn modelId="{6A9C4FEB-D272-4BE6-A7E2-7F42F7BFB439}" type="presOf" srcId="{A8177AD4-7797-4E14-AEAD-9DEEF0146453}" destId="{362E4FF7-AEAD-4A22-B3E7-6FC16922CF37}" srcOrd="0" destOrd="0" presId="urn:microsoft.com/office/officeart/2005/8/layout/vList3"/>
    <dgm:cxn modelId="{B528C1FA-79FA-43EF-9001-7A7BE3F0E355}" type="presOf" srcId="{709E4314-5293-485F-B637-23DC6F707E13}" destId="{44B57DC7-6DD4-4C47-9FB5-61D36E176782}" srcOrd="0" destOrd="0" presId="urn:microsoft.com/office/officeart/2005/8/layout/vList3"/>
    <dgm:cxn modelId="{7BB6AA33-14D3-4B75-B75B-4C30CE09EEF1}" type="presParOf" srcId="{362E4FF7-AEAD-4A22-B3E7-6FC16922CF37}" destId="{13587996-CDF9-4E40-9A6B-6CD7897BFD58}" srcOrd="0" destOrd="0" presId="urn:microsoft.com/office/officeart/2005/8/layout/vList3"/>
    <dgm:cxn modelId="{46F774E8-E155-4F11-B6ED-347D1C29882C}" type="presParOf" srcId="{13587996-CDF9-4E40-9A6B-6CD7897BFD58}" destId="{2ED5A440-54F3-4839-979D-A4E785032276}" srcOrd="0" destOrd="0" presId="urn:microsoft.com/office/officeart/2005/8/layout/vList3"/>
    <dgm:cxn modelId="{8DEB3A3D-D622-4015-9DE8-19ECDFF90484}" type="presParOf" srcId="{13587996-CDF9-4E40-9A6B-6CD7897BFD58}" destId="{50DD3511-5611-4556-9F9D-BF9BD086AE11}" srcOrd="1" destOrd="0" presId="urn:microsoft.com/office/officeart/2005/8/layout/vList3"/>
    <dgm:cxn modelId="{2A12F9E3-FE59-4F19-AABE-EB1D27C3DE61}" type="presParOf" srcId="{362E4FF7-AEAD-4A22-B3E7-6FC16922CF37}" destId="{BF13C28E-5829-487B-97E9-6AEE0F52233E}" srcOrd="1" destOrd="0" presId="urn:microsoft.com/office/officeart/2005/8/layout/vList3"/>
    <dgm:cxn modelId="{842A3BD0-9759-4771-87DA-BE5DCB7F1B72}" type="presParOf" srcId="{362E4FF7-AEAD-4A22-B3E7-6FC16922CF37}" destId="{47009EA7-FF7D-436F-8C0C-13F3E37927C6}" srcOrd="2" destOrd="0" presId="urn:microsoft.com/office/officeart/2005/8/layout/vList3"/>
    <dgm:cxn modelId="{51799F7F-6516-421A-9EAC-BF44CF8D436F}" type="presParOf" srcId="{47009EA7-FF7D-436F-8C0C-13F3E37927C6}" destId="{B07456CA-CBE2-4E88-AA84-A1B8C5E2B656}" srcOrd="0" destOrd="0" presId="urn:microsoft.com/office/officeart/2005/8/layout/vList3"/>
    <dgm:cxn modelId="{E4C2B242-3223-4EFF-8C44-BF9D4923BCA6}" type="presParOf" srcId="{47009EA7-FF7D-436F-8C0C-13F3E37927C6}" destId="{78EC0071-396D-4DC0-83C3-EA47E81112D6}" srcOrd="1" destOrd="0" presId="urn:microsoft.com/office/officeart/2005/8/layout/vList3"/>
    <dgm:cxn modelId="{13C053AC-EB8E-4982-BB77-C4B072A3F521}" type="presParOf" srcId="{362E4FF7-AEAD-4A22-B3E7-6FC16922CF37}" destId="{2B363EAE-CE0B-4FA7-B556-0777E09CA3CA}" srcOrd="3" destOrd="0" presId="urn:microsoft.com/office/officeart/2005/8/layout/vList3"/>
    <dgm:cxn modelId="{86A4EA6E-940D-4925-808F-514385A2A5C2}" type="presParOf" srcId="{362E4FF7-AEAD-4A22-B3E7-6FC16922CF37}" destId="{EFCDE38B-B643-4F20-866E-0D6628649839}" srcOrd="4" destOrd="0" presId="urn:microsoft.com/office/officeart/2005/8/layout/vList3"/>
    <dgm:cxn modelId="{33602B98-D1C4-4077-A739-4D68FD629541}" type="presParOf" srcId="{EFCDE38B-B643-4F20-866E-0D6628649839}" destId="{2D187F83-94A7-400C-90CD-98E0A147194D}" srcOrd="0" destOrd="0" presId="urn:microsoft.com/office/officeart/2005/8/layout/vList3"/>
    <dgm:cxn modelId="{53118C8D-E74E-4DBC-8FC7-83BE13CE5B3F}" type="presParOf" srcId="{EFCDE38B-B643-4F20-866E-0D6628649839}" destId="{44B57DC7-6DD4-4C47-9FB5-61D36E176782}" srcOrd="1" destOrd="0" presId="urn:microsoft.com/office/officeart/2005/8/layout/vList3"/>
    <dgm:cxn modelId="{D6960248-15D8-4ED9-A99B-E1D66D0C2A8C}" type="presParOf" srcId="{362E4FF7-AEAD-4A22-B3E7-6FC16922CF37}" destId="{E45890A6-1FAF-4CB1-A0A7-A98721D8413B}" srcOrd="5" destOrd="0" presId="urn:microsoft.com/office/officeart/2005/8/layout/vList3"/>
    <dgm:cxn modelId="{7C6D6D3E-7D44-4E01-815E-1C0E10C1BFEF}" type="presParOf" srcId="{362E4FF7-AEAD-4A22-B3E7-6FC16922CF37}" destId="{33451462-D518-4DF1-90C7-949D37FB273B}" srcOrd="6" destOrd="0" presId="urn:microsoft.com/office/officeart/2005/8/layout/vList3"/>
    <dgm:cxn modelId="{D2894815-C516-48B6-95F0-0EF26AE893A8}" type="presParOf" srcId="{33451462-D518-4DF1-90C7-949D37FB273B}" destId="{DCFA6AEF-B868-4EA8-A5AD-A15200626FA9}" srcOrd="0" destOrd="0" presId="urn:microsoft.com/office/officeart/2005/8/layout/vList3"/>
    <dgm:cxn modelId="{19331616-A276-49A1-92A0-35C76A23F25E}" type="presParOf" srcId="{33451462-D518-4DF1-90C7-949D37FB273B}" destId="{7EF2D767-0875-4B30-A1CA-DFF78640C5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C0121-FB1D-4847-94ED-32D0BC4C5E52}" type="doc">
      <dgm:prSet loTypeId="urn:microsoft.com/office/officeart/2005/8/layout/gear1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984CCA-F722-4F2C-882D-3E92A1256C5E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Load</a:t>
          </a:r>
        </a:p>
      </dgm:t>
    </dgm:pt>
    <dgm:pt modelId="{97283367-9550-4F64-BE6E-175DAEEBAD54}" type="parTrans" cxnId="{098BD0EA-D315-4713-8F4C-4CB3BC9C96B0}">
      <dgm:prSet/>
      <dgm:spPr/>
      <dgm:t>
        <a:bodyPr/>
        <a:lstStyle/>
        <a:p>
          <a:endParaRPr lang="en-US"/>
        </a:p>
      </dgm:t>
    </dgm:pt>
    <dgm:pt modelId="{57F77F20-FBB9-4322-9DA8-4D1ABD852F01}" type="sibTrans" cxnId="{098BD0EA-D315-4713-8F4C-4CB3BC9C96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31285A-D17A-4A55-A6AD-699E815B6D90}">
      <dgm:prSet phldrT="[Text]" custT="1"/>
      <dgm:spPr/>
      <dgm:t>
        <a:bodyPr anchor="ctr"/>
        <a:lstStyle/>
        <a:p>
          <a:r>
            <a:rPr lang="en-US" sz="1200" b="0" dirty="0"/>
            <a:t>MongoDB</a:t>
          </a:r>
          <a:endParaRPr lang="en-US" sz="1200" b="0" dirty="0">
            <a:solidFill>
              <a:schemeClr val="tx1"/>
            </a:solidFill>
          </a:endParaRPr>
        </a:p>
      </dgm:t>
    </dgm:pt>
    <dgm:pt modelId="{DC75739E-2ADA-4618-871E-5FC8F3DA902B}" type="parTrans" cxnId="{7B94992D-FAF4-47CC-AB7F-96321C209CA7}">
      <dgm:prSet/>
      <dgm:spPr/>
      <dgm:t>
        <a:bodyPr/>
        <a:lstStyle/>
        <a:p>
          <a:endParaRPr lang="en-US"/>
        </a:p>
      </dgm:t>
    </dgm:pt>
    <dgm:pt modelId="{ED4EDAFA-7804-4BFA-AF6B-2CA71843861D}" type="sibTrans" cxnId="{7B94992D-FAF4-47CC-AB7F-96321C209CA7}">
      <dgm:prSet/>
      <dgm:spPr/>
      <dgm:t>
        <a:bodyPr/>
        <a:lstStyle/>
        <a:p>
          <a:endParaRPr lang="en-US"/>
        </a:p>
      </dgm:t>
    </dgm:pt>
    <dgm:pt modelId="{80297A46-39F7-43EB-AD96-8E96D4BD6221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Transform</a:t>
          </a:r>
        </a:p>
      </dgm:t>
    </dgm:pt>
    <dgm:pt modelId="{B0766198-FC5A-46C7-A766-813D56F38DB1}" type="parTrans" cxnId="{FBF0ED08-9406-4EC4-812D-9DD9289B3066}">
      <dgm:prSet/>
      <dgm:spPr/>
      <dgm:t>
        <a:bodyPr/>
        <a:lstStyle/>
        <a:p>
          <a:endParaRPr lang="en-US"/>
        </a:p>
      </dgm:t>
    </dgm:pt>
    <dgm:pt modelId="{82FC4029-0B5F-4EB5-95D5-E9BE54259A2E}" type="sibTrans" cxnId="{FBF0ED08-9406-4EC4-812D-9DD9289B30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545DCC6-9DA8-4958-B33B-2391CCDDDE01}">
      <dgm:prSet phldrT="[Text]"/>
      <dgm:spPr/>
      <dgm:t>
        <a:bodyPr anchor="ctr"/>
        <a:lstStyle/>
        <a:p>
          <a:pPr algn="l"/>
          <a:r>
            <a:rPr lang="en-US" b="0" dirty="0"/>
            <a:t>Clean Data</a:t>
          </a:r>
          <a:endParaRPr lang="en-US" b="0" dirty="0">
            <a:solidFill>
              <a:schemeClr val="tx1"/>
            </a:solidFill>
          </a:endParaRPr>
        </a:p>
      </dgm:t>
    </dgm:pt>
    <dgm:pt modelId="{A9247AFA-0452-48AB-BD4B-68096D65DA69}" type="parTrans" cxnId="{3444017D-51A7-429F-881B-B3115730D988}">
      <dgm:prSet/>
      <dgm:spPr/>
      <dgm:t>
        <a:bodyPr/>
        <a:lstStyle/>
        <a:p>
          <a:endParaRPr lang="en-US"/>
        </a:p>
      </dgm:t>
    </dgm:pt>
    <dgm:pt modelId="{06A20E08-2A2E-4343-8EEF-DCE68F34A706}" type="sibTrans" cxnId="{3444017D-51A7-429F-881B-B3115730D988}">
      <dgm:prSet/>
      <dgm:spPr/>
      <dgm:t>
        <a:bodyPr/>
        <a:lstStyle/>
        <a:p>
          <a:endParaRPr lang="en-US"/>
        </a:p>
      </dgm:t>
    </dgm:pt>
    <dgm:pt modelId="{D74986C6-B2BC-4C00-B55F-19DDB8A1DC34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Extract</a:t>
          </a:r>
        </a:p>
      </dgm:t>
    </dgm:pt>
    <dgm:pt modelId="{186F6244-2F60-4C89-87B5-B9C443AD1000}" type="parTrans" cxnId="{01AC9206-B25B-4BA8-9BEC-305E87DDE912}">
      <dgm:prSet/>
      <dgm:spPr/>
      <dgm:t>
        <a:bodyPr/>
        <a:lstStyle/>
        <a:p>
          <a:endParaRPr lang="en-US"/>
        </a:p>
      </dgm:t>
    </dgm:pt>
    <dgm:pt modelId="{7AFBB049-0EFA-4D44-A1C9-75113ACD3BE9}" type="sibTrans" cxnId="{01AC9206-B25B-4BA8-9BEC-305E87DDE91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04135B8-F451-49DC-807B-18C48A4CAF68}">
      <dgm:prSet phldrT="[Text]"/>
      <dgm:spPr/>
      <dgm:t>
        <a:bodyPr anchor="ctr"/>
        <a:lstStyle/>
        <a:p>
          <a:r>
            <a:rPr lang="en-US" b="0" dirty="0">
              <a:solidFill>
                <a:schemeClr val="tx1"/>
              </a:solidFill>
            </a:rPr>
            <a:t>Data related to world Happiness</a:t>
          </a:r>
        </a:p>
      </dgm:t>
    </dgm:pt>
    <dgm:pt modelId="{A8A01668-D6C7-48C7-B745-1A79D57913B7}" type="parTrans" cxnId="{AE096000-DC2E-4CA5-A6A4-BDD9902A2EA5}">
      <dgm:prSet/>
      <dgm:spPr/>
      <dgm:t>
        <a:bodyPr/>
        <a:lstStyle/>
        <a:p>
          <a:endParaRPr lang="en-US"/>
        </a:p>
      </dgm:t>
    </dgm:pt>
    <dgm:pt modelId="{00D5C17B-9492-4C01-BD17-624D1B33D8D4}" type="sibTrans" cxnId="{AE096000-DC2E-4CA5-A6A4-BDD9902A2EA5}">
      <dgm:prSet/>
      <dgm:spPr/>
      <dgm:t>
        <a:bodyPr/>
        <a:lstStyle/>
        <a:p>
          <a:endParaRPr lang="en-US"/>
        </a:p>
      </dgm:t>
    </dgm:pt>
    <dgm:pt modelId="{49628FB6-13C0-424A-93DD-91F0FBCECBDE}">
      <dgm:prSet/>
      <dgm:spPr/>
      <dgm:t>
        <a:bodyPr anchor="ctr"/>
        <a:lstStyle/>
        <a:p>
          <a:r>
            <a:rPr lang="en-US" b="0" dirty="0">
              <a:solidFill>
                <a:schemeClr val="tx1"/>
              </a:solidFill>
            </a:rPr>
            <a:t>Latitude and Longitude for each Country</a:t>
          </a:r>
        </a:p>
      </dgm:t>
    </dgm:pt>
    <dgm:pt modelId="{509FB781-B551-40DD-B549-E0ADF28F4121}" type="parTrans" cxnId="{97B264DA-B9EA-4E83-8CC4-1973B50E8ADF}">
      <dgm:prSet/>
      <dgm:spPr/>
      <dgm:t>
        <a:bodyPr/>
        <a:lstStyle/>
        <a:p>
          <a:endParaRPr lang="en-US"/>
        </a:p>
      </dgm:t>
    </dgm:pt>
    <dgm:pt modelId="{98F1CBCD-5718-4798-9C86-A53570EDCE9B}" type="sibTrans" cxnId="{97B264DA-B9EA-4E83-8CC4-1973B50E8ADF}">
      <dgm:prSet/>
      <dgm:spPr/>
      <dgm:t>
        <a:bodyPr/>
        <a:lstStyle/>
        <a:p>
          <a:endParaRPr lang="en-US"/>
        </a:p>
      </dgm:t>
    </dgm:pt>
    <dgm:pt modelId="{7ECBD244-64C0-4FB9-AE6D-E4F052B65773}">
      <dgm:prSet phldrT="[Text]"/>
      <dgm:spPr/>
      <dgm:t>
        <a:bodyPr anchor="ctr"/>
        <a:lstStyle/>
        <a:p>
          <a:pPr algn="l"/>
          <a:r>
            <a:rPr lang="en-US" b="0" dirty="0"/>
            <a:t>Merge latitude and longitude to the Happiness</a:t>
          </a:r>
          <a:endParaRPr lang="en-US" b="0" dirty="0">
            <a:solidFill>
              <a:schemeClr val="tx1"/>
            </a:solidFill>
          </a:endParaRPr>
        </a:p>
      </dgm:t>
    </dgm:pt>
    <dgm:pt modelId="{F9CEEBE9-BA5B-4EE2-8EBA-8B38CAB002F0}" type="parTrans" cxnId="{66A51A4A-6E3E-41C1-A091-8ED817055CA1}">
      <dgm:prSet/>
      <dgm:spPr/>
      <dgm:t>
        <a:bodyPr/>
        <a:lstStyle/>
        <a:p>
          <a:endParaRPr lang="en-US"/>
        </a:p>
      </dgm:t>
    </dgm:pt>
    <dgm:pt modelId="{F0E6E509-8DB4-4BB1-BD9D-860ABADDFEC1}" type="sibTrans" cxnId="{66A51A4A-6E3E-41C1-A091-8ED817055CA1}">
      <dgm:prSet/>
      <dgm:spPr/>
      <dgm:t>
        <a:bodyPr/>
        <a:lstStyle/>
        <a:p>
          <a:endParaRPr lang="en-US"/>
        </a:p>
      </dgm:t>
    </dgm:pt>
    <dgm:pt modelId="{97B14A75-0D3C-4EE5-8124-ED3039F2471B}" type="pres">
      <dgm:prSet presAssocID="{032C0121-FB1D-4847-94ED-32D0BC4C5E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75CE73A-BB32-4748-95E5-79D64FF04E93}" type="pres">
      <dgm:prSet presAssocID="{7D984CCA-F722-4F2C-882D-3E92A1256C5E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95E98F-0B6E-4D06-8870-359E54E33CEB}" type="pres">
      <dgm:prSet presAssocID="{7D984CCA-F722-4F2C-882D-3E92A1256C5E}" presName="gear1srcNode" presStyleLbl="node1" presStyleIdx="0" presStyleCnt="3"/>
      <dgm:spPr/>
    </dgm:pt>
    <dgm:pt modelId="{421CC940-0A83-4E59-8E44-6EC951488CB5}" type="pres">
      <dgm:prSet presAssocID="{7D984CCA-F722-4F2C-882D-3E92A1256C5E}" presName="gear1dstNode" presStyleLbl="node1" presStyleIdx="0" presStyleCnt="3"/>
      <dgm:spPr/>
    </dgm:pt>
    <dgm:pt modelId="{F548AC28-8444-48A9-8037-8E5A3BC79A10}" type="pres">
      <dgm:prSet presAssocID="{7D984CCA-F722-4F2C-882D-3E92A1256C5E}" presName="gear1ch" presStyleLbl="fgAcc1" presStyleIdx="0" presStyleCnt="3" custScaleX="58327" custScaleY="32222" custLinFactNeighborX="-9462" custLinFactNeighborY="4301">
        <dgm:presLayoutVars>
          <dgm:chMax val="0"/>
          <dgm:bulletEnabled val="1"/>
        </dgm:presLayoutVars>
      </dgm:prSet>
      <dgm:spPr/>
    </dgm:pt>
    <dgm:pt modelId="{49135DA5-A164-42FA-B86B-C4274B7C56A3}" type="pres">
      <dgm:prSet presAssocID="{80297A46-39F7-43EB-AD96-8E96D4BD6221}" presName="gear2" presStyleLbl="node1" presStyleIdx="1" presStyleCnt="3">
        <dgm:presLayoutVars>
          <dgm:chMax val="1"/>
          <dgm:bulletEnabled val="1"/>
        </dgm:presLayoutVars>
      </dgm:prSet>
      <dgm:spPr/>
    </dgm:pt>
    <dgm:pt modelId="{6C75244D-CFA3-4E9B-92B9-6D610BB483F4}" type="pres">
      <dgm:prSet presAssocID="{80297A46-39F7-43EB-AD96-8E96D4BD6221}" presName="gear2srcNode" presStyleLbl="node1" presStyleIdx="1" presStyleCnt="3"/>
      <dgm:spPr/>
    </dgm:pt>
    <dgm:pt modelId="{A9190477-E7AD-4AAF-9FAA-94785FA4EF94}" type="pres">
      <dgm:prSet presAssocID="{80297A46-39F7-43EB-AD96-8E96D4BD6221}" presName="gear2dstNode" presStyleLbl="node1" presStyleIdx="1" presStyleCnt="3"/>
      <dgm:spPr/>
    </dgm:pt>
    <dgm:pt modelId="{5634AE09-E30A-4A30-96D3-4C9AF97AEFEF}" type="pres">
      <dgm:prSet presAssocID="{80297A46-39F7-43EB-AD96-8E96D4BD6221}" presName="gear2ch" presStyleLbl="fgAcc1" presStyleIdx="1" presStyleCnt="3" custScaleX="99048" custScaleY="83691" custLinFactNeighborX="-6840" custLinFactNeighborY="2562">
        <dgm:presLayoutVars>
          <dgm:chMax val="0"/>
          <dgm:bulletEnabled val="1"/>
        </dgm:presLayoutVars>
      </dgm:prSet>
      <dgm:spPr/>
    </dgm:pt>
    <dgm:pt modelId="{75F5A7FC-9578-4B9E-8D68-8E1A20C67DAE}" type="pres">
      <dgm:prSet presAssocID="{D74986C6-B2BC-4C00-B55F-19DDB8A1DC34}" presName="gear3" presStyleLbl="node1" presStyleIdx="2" presStyleCnt="3"/>
      <dgm:spPr/>
    </dgm:pt>
    <dgm:pt modelId="{9E6D79A7-5F7D-4EB2-9B0A-98F15E02225E}" type="pres">
      <dgm:prSet presAssocID="{D74986C6-B2BC-4C00-B55F-19DDB8A1DC3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025FDA-7C5C-4B01-8530-5373B2CBE88C}" type="pres">
      <dgm:prSet presAssocID="{D74986C6-B2BC-4C00-B55F-19DDB8A1DC34}" presName="gear3srcNode" presStyleLbl="node1" presStyleIdx="2" presStyleCnt="3"/>
      <dgm:spPr/>
    </dgm:pt>
    <dgm:pt modelId="{DE153070-6F01-4D17-8360-B43EBFD3ACC7}" type="pres">
      <dgm:prSet presAssocID="{D74986C6-B2BC-4C00-B55F-19DDB8A1DC34}" presName="gear3dstNode" presStyleLbl="node1" presStyleIdx="2" presStyleCnt="3"/>
      <dgm:spPr/>
    </dgm:pt>
    <dgm:pt modelId="{92ED5FCB-67F3-4B87-8877-0CA483FDF906}" type="pres">
      <dgm:prSet presAssocID="{D74986C6-B2BC-4C00-B55F-19DDB8A1DC34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B733505B-E493-416E-ACC6-1718B143072E}" type="pres">
      <dgm:prSet presAssocID="{57F77F20-FBB9-4322-9DA8-4D1ABD852F01}" presName="connector1" presStyleLbl="sibTrans2D1" presStyleIdx="0" presStyleCnt="3"/>
      <dgm:spPr/>
    </dgm:pt>
    <dgm:pt modelId="{9D9086F0-3EEC-4F7C-9F8A-ADF53908859A}" type="pres">
      <dgm:prSet presAssocID="{82FC4029-0B5F-4EB5-95D5-E9BE54259A2E}" presName="connector2" presStyleLbl="sibTrans2D1" presStyleIdx="1" presStyleCnt="3"/>
      <dgm:spPr/>
    </dgm:pt>
    <dgm:pt modelId="{C0E60807-C701-4CDD-98A3-909B0850A398}" type="pres">
      <dgm:prSet presAssocID="{7AFBB049-0EFA-4D44-A1C9-75113ACD3BE9}" presName="connector3" presStyleLbl="sibTrans2D1" presStyleIdx="2" presStyleCnt="3"/>
      <dgm:spPr/>
    </dgm:pt>
  </dgm:ptLst>
  <dgm:cxnLst>
    <dgm:cxn modelId="{AE096000-DC2E-4CA5-A6A4-BDD9902A2EA5}" srcId="{D74986C6-B2BC-4C00-B55F-19DDB8A1DC34}" destId="{204135B8-F451-49DC-807B-18C48A4CAF68}" srcOrd="0" destOrd="0" parTransId="{A8A01668-D6C7-48C7-B745-1A79D57913B7}" sibTransId="{00D5C17B-9492-4C01-BD17-624D1B33D8D4}"/>
    <dgm:cxn modelId="{211ACF01-C915-4EAE-9F36-FC36C5EA2D6C}" type="presOf" srcId="{D74986C6-B2BC-4C00-B55F-19DDB8A1DC34}" destId="{0D025FDA-7C5C-4B01-8530-5373B2CBE88C}" srcOrd="2" destOrd="0" presId="urn:microsoft.com/office/officeart/2005/8/layout/gear1"/>
    <dgm:cxn modelId="{01AC9206-B25B-4BA8-9BEC-305E87DDE912}" srcId="{032C0121-FB1D-4847-94ED-32D0BC4C5E52}" destId="{D74986C6-B2BC-4C00-B55F-19DDB8A1DC34}" srcOrd="2" destOrd="0" parTransId="{186F6244-2F60-4C89-87B5-B9C443AD1000}" sibTransId="{7AFBB049-0EFA-4D44-A1C9-75113ACD3BE9}"/>
    <dgm:cxn modelId="{0F449D07-ACBB-4F34-9901-D14CA22B0A28}" type="presOf" srcId="{0D31285A-D17A-4A55-A6AD-699E815B6D90}" destId="{F548AC28-8444-48A9-8037-8E5A3BC79A10}" srcOrd="0" destOrd="0" presId="urn:microsoft.com/office/officeart/2005/8/layout/gear1"/>
    <dgm:cxn modelId="{817C3F08-4280-4E64-9A52-BCF72D838043}" type="presOf" srcId="{80297A46-39F7-43EB-AD96-8E96D4BD6221}" destId="{49135DA5-A164-42FA-B86B-C4274B7C56A3}" srcOrd="0" destOrd="0" presId="urn:microsoft.com/office/officeart/2005/8/layout/gear1"/>
    <dgm:cxn modelId="{FBF0ED08-9406-4EC4-812D-9DD9289B3066}" srcId="{032C0121-FB1D-4847-94ED-32D0BC4C5E52}" destId="{80297A46-39F7-43EB-AD96-8E96D4BD6221}" srcOrd="1" destOrd="0" parTransId="{B0766198-FC5A-46C7-A766-813D56F38DB1}" sibTransId="{82FC4029-0B5F-4EB5-95D5-E9BE54259A2E}"/>
    <dgm:cxn modelId="{36B9C312-B082-4B1D-A949-D9EDF1D1F42C}" type="presOf" srcId="{7D984CCA-F722-4F2C-882D-3E92A1256C5E}" destId="{3B95E98F-0B6E-4D06-8870-359E54E33CEB}" srcOrd="1" destOrd="0" presId="urn:microsoft.com/office/officeart/2005/8/layout/gear1"/>
    <dgm:cxn modelId="{627F7C22-E41C-4D3B-B255-DA0752171549}" type="presOf" srcId="{0545DCC6-9DA8-4958-B33B-2391CCDDDE01}" destId="{5634AE09-E30A-4A30-96D3-4C9AF97AEFEF}" srcOrd="0" destOrd="0" presId="urn:microsoft.com/office/officeart/2005/8/layout/gear1"/>
    <dgm:cxn modelId="{7B94992D-FAF4-47CC-AB7F-96321C209CA7}" srcId="{7D984CCA-F722-4F2C-882D-3E92A1256C5E}" destId="{0D31285A-D17A-4A55-A6AD-699E815B6D90}" srcOrd="0" destOrd="0" parTransId="{DC75739E-2ADA-4618-871E-5FC8F3DA902B}" sibTransId="{ED4EDAFA-7804-4BFA-AF6B-2CA71843861D}"/>
    <dgm:cxn modelId="{16A3CB34-9529-43C1-9E1D-DE893468736F}" type="presOf" srcId="{032C0121-FB1D-4847-94ED-32D0BC4C5E52}" destId="{97B14A75-0D3C-4EE5-8124-ED3039F2471B}" srcOrd="0" destOrd="0" presId="urn:microsoft.com/office/officeart/2005/8/layout/gear1"/>
    <dgm:cxn modelId="{42C86B5B-95DC-469E-8FC9-AB251630BE31}" type="presOf" srcId="{80297A46-39F7-43EB-AD96-8E96D4BD6221}" destId="{6C75244D-CFA3-4E9B-92B9-6D610BB483F4}" srcOrd="1" destOrd="0" presId="urn:microsoft.com/office/officeart/2005/8/layout/gear1"/>
    <dgm:cxn modelId="{BAE1CC66-E83F-4AE2-A8B7-FDF7F4F27458}" type="presOf" srcId="{82FC4029-0B5F-4EB5-95D5-E9BE54259A2E}" destId="{9D9086F0-3EEC-4F7C-9F8A-ADF53908859A}" srcOrd="0" destOrd="0" presId="urn:microsoft.com/office/officeart/2005/8/layout/gear1"/>
    <dgm:cxn modelId="{66A51A4A-6E3E-41C1-A091-8ED817055CA1}" srcId="{80297A46-39F7-43EB-AD96-8E96D4BD6221}" destId="{7ECBD244-64C0-4FB9-AE6D-E4F052B65773}" srcOrd="1" destOrd="0" parTransId="{F9CEEBE9-BA5B-4EE2-8EBA-8B38CAB002F0}" sibTransId="{F0E6E509-8DB4-4BB1-BD9D-860ABADDFEC1}"/>
    <dgm:cxn modelId="{40EE736B-25AD-431D-99A2-017EA4B197FF}" type="presOf" srcId="{D74986C6-B2BC-4C00-B55F-19DDB8A1DC34}" destId="{75F5A7FC-9578-4B9E-8D68-8E1A20C67DAE}" srcOrd="0" destOrd="0" presId="urn:microsoft.com/office/officeart/2005/8/layout/gear1"/>
    <dgm:cxn modelId="{CD966C70-CF5C-48DB-89B5-6A523AE37C81}" type="presOf" srcId="{57F77F20-FBB9-4322-9DA8-4D1ABD852F01}" destId="{B733505B-E493-416E-ACC6-1718B143072E}" srcOrd="0" destOrd="0" presId="urn:microsoft.com/office/officeart/2005/8/layout/gear1"/>
    <dgm:cxn modelId="{35156953-F653-4AEA-8DA9-12FB39467BBC}" type="presOf" srcId="{80297A46-39F7-43EB-AD96-8E96D4BD6221}" destId="{A9190477-E7AD-4AAF-9FAA-94785FA4EF94}" srcOrd="2" destOrd="0" presId="urn:microsoft.com/office/officeart/2005/8/layout/gear1"/>
    <dgm:cxn modelId="{FCF6F877-EA22-46FA-BF22-5F3221304C0F}" type="presOf" srcId="{204135B8-F451-49DC-807B-18C48A4CAF68}" destId="{92ED5FCB-67F3-4B87-8877-0CA483FDF906}" srcOrd="0" destOrd="0" presId="urn:microsoft.com/office/officeart/2005/8/layout/gear1"/>
    <dgm:cxn modelId="{F1E0867A-924D-449E-848B-6B03BD0E684E}" type="presOf" srcId="{7ECBD244-64C0-4FB9-AE6D-E4F052B65773}" destId="{5634AE09-E30A-4A30-96D3-4C9AF97AEFEF}" srcOrd="0" destOrd="1" presId="urn:microsoft.com/office/officeart/2005/8/layout/gear1"/>
    <dgm:cxn modelId="{3444017D-51A7-429F-881B-B3115730D988}" srcId="{80297A46-39F7-43EB-AD96-8E96D4BD6221}" destId="{0545DCC6-9DA8-4958-B33B-2391CCDDDE01}" srcOrd="0" destOrd="0" parTransId="{A9247AFA-0452-48AB-BD4B-68096D65DA69}" sibTransId="{06A20E08-2A2E-4343-8EEF-DCE68F34A706}"/>
    <dgm:cxn modelId="{BA3AC788-8777-4E83-822D-B12E619B9F9B}" type="presOf" srcId="{7AFBB049-0EFA-4D44-A1C9-75113ACD3BE9}" destId="{C0E60807-C701-4CDD-98A3-909B0850A398}" srcOrd="0" destOrd="0" presId="urn:microsoft.com/office/officeart/2005/8/layout/gear1"/>
    <dgm:cxn modelId="{311E0493-A6C3-4D8A-981D-F7040717A607}" type="presOf" srcId="{7D984CCA-F722-4F2C-882D-3E92A1256C5E}" destId="{675CE73A-BB32-4748-95E5-79D64FF04E93}" srcOrd="0" destOrd="0" presId="urn:microsoft.com/office/officeart/2005/8/layout/gear1"/>
    <dgm:cxn modelId="{7DF6E8AE-6EAF-4E8C-AFCC-61C8FEF98F21}" type="presOf" srcId="{7D984CCA-F722-4F2C-882D-3E92A1256C5E}" destId="{421CC940-0A83-4E59-8E44-6EC951488CB5}" srcOrd="2" destOrd="0" presId="urn:microsoft.com/office/officeart/2005/8/layout/gear1"/>
    <dgm:cxn modelId="{421445D1-C7F3-482E-998B-E879B264EF4A}" type="presOf" srcId="{D74986C6-B2BC-4C00-B55F-19DDB8A1DC34}" destId="{DE153070-6F01-4D17-8360-B43EBFD3ACC7}" srcOrd="3" destOrd="0" presId="urn:microsoft.com/office/officeart/2005/8/layout/gear1"/>
    <dgm:cxn modelId="{90C834D4-2785-4B4B-AC87-31FA6D02407F}" type="presOf" srcId="{D74986C6-B2BC-4C00-B55F-19DDB8A1DC34}" destId="{9E6D79A7-5F7D-4EB2-9B0A-98F15E02225E}" srcOrd="1" destOrd="0" presId="urn:microsoft.com/office/officeart/2005/8/layout/gear1"/>
    <dgm:cxn modelId="{97B264DA-B9EA-4E83-8CC4-1973B50E8ADF}" srcId="{D74986C6-B2BC-4C00-B55F-19DDB8A1DC34}" destId="{49628FB6-13C0-424A-93DD-91F0FBCECBDE}" srcOrd="1" destOrd="0" parTransId="{509FB781-B551-40DD-B549-E0ADF28F4121}" sibTransId="{98F1CBCD-5718-4798-9C86-A53570EDCE9B}"/>
    <dgm:cxn modelId="{8A6CB2DC-8D29-4B20-8543-B64BB78E0FE1}" type="presOf" srcId="{49628FB6-13C0-424A-93DD-91F0FBCECBDE}" destId="{92ED5FCB-67F3-4B87-8877-0CA483FDF906}" srcOrd="0" destOrd="1" presId="urn:microsoft.com/office/officeart/2005/8/layout/gear1"/>
    <dgm:cxn modelId="{098BD0EA-D315-4713-8F4C-4CB3BC9C96B0}" srcId="{032C0121-FB1D-4847-94ED-32D0BC4C5E52}" destId="{7D984CCA-F722-4F2C-882D-3E92A1256C5E}" srcOrd="0" destOrd="0" parTransId="{97283367-9550-4F64-BE6E-175DAEEBAD54}" sibTransId="{57F77F20-FBB9-4322-9DA8-4D1ABD852F01}"/>
    <dgm:cxn modelId="{DE2A0146-2368-410D-960E-CD21E26229AB}" type="presParOf" srcId="{97B14A75-0D3C-4EE5-8124-ED3039F2471B}" destId="{675CE73A-BB32-4748-95E5-79D64FF04E93}" srcOrd="0" destOrd="0" presId="urn:microsoft.com/office/officeart/2005/8/layout/gear1"/>
    <dgm:cxn modelId="{A204D617-D765-4CE4-AA4B-7CA967F9A6D6}" type="presParOf" srcId="{97B14A75-0D3C-4EE5-8124-ED3039F2471B}" destId="{3B95E98F-0B6E-4D06-8870-359E54E33CEB}" srcOrd="1" destOrd="0" presId="urn:microsoft.com/office/officeart/2005/8/layout/gear1"/>
    <dgm:cxn modelId="{15D586E1-E59E-4545-B16F-AD1FC8FF81CF}" type="presParOf" srcId="{97B14A75-0D3C-4EE5-8124-ED3039F2471B}" destId="{421CC940-0A83-4E59-8E44-6EC951488CB5}" srcOrd="2" destOrd="0" presId="urn:microsoft.com/office/officeart/2005/8/layout/gear1"/>
    <dgm:cxn modelId="{91D38D32-D781-4D4E-A502-14CBE0ECBAF9}" type="presParOf" srcId="{97B14A75-0D3C-4EE5-8124-ED3039F2471B}" destId="{F548AC28-8444-48A9-8037-8E5A3BC79A10}" srcOrd="3" destOrd="0" presId="urn:microsoft.com/office/officeart/2005/8/layout/gear1"/>
    <dgm:cxn modelId="{A9821D14-9AF9-4D0B-8832-9C9A86839C64}" type="presParOf" srcId="{97B14A75-0D3C-4EE5-8124-ED3039F2471B}" destId="{49135DA5-A164-42FA-B86B-C4274B7C56A3}" srcOrd="4" destOrd="0" presId="urn:microsoft.com/office/officeart/2005/8/layout/gear1"/>
    <dgm:cxn modelId="{DA0D906C-78E0-49A0-B766-A5E646E3A2E4}" type="presParOf" srcId="{97B14A75-0D3C-4EE5-8124-ED3039F2471B}" destId="{6C75244D-CFA3-4E9B-92B9-6D610BB483F4}" srcOrd="5" destOrd="0" presId="urn:microsoft.com/office/officeart/2005/8/layout/gear1"/>
    <dgm:cxn modelId="{F5986764-BC45-447A-8830-490D25B04D7D}" type="presParOf" srcId="{97B14A75-0D3C-4EE5-8124-ED3039F2471B}" destId="{A9190477-E7AD-4AAF-9FAA-94785FA4EF94}" srcOrd="6" destOrd="0" presId="urn:microsoft.com/office/officeart/2005/8/layout/gear1"/>
    <dgm:cxn modelId="{15B03740-C4DB-4D25-9585-3CF8B30C7B78}" type="presParOf" srcId="{97B14A75-0D3C-4EE5-8124-ED3039F2471B}" destId="{5634AE09-E30A-4A30-96D3-4C9AF97AEFEF}" srcOrd="7" destOrd="0" presId="urn:microsoft.com/office/officeart/2005/8/layout/gear1"/>
    <dgm:cxn modelId="{9B93B818-657B-487D-B69B-0B4415378EBD}" type="presParOf" srcId="{97B14A75-0D3C-4EE5-8124-ED3039F2471B}" destId="{75F5A7FC-9578-4B9E-8D68-8E1A20C67DAE}" srcOrd="8" destOrd="0" presId="urn:microsoft.com/office/officeart/2005/8/layout/gear1"/>
    <dgm:cxn modelId="{E33867EC-9728-4FBF-9EAE-AE7B089EF347}" type="presParOf" srcId="{97B14A75-0D3C-4EE5-8124-ED3039F2471B}" destId="{9E6D79A7-5F7D-4EB2-9B0A-98F15E02225E}" srcOrd="9" destOrd="0" presId="urn:microsoft.com/office/officeart/2005/8/layout/gear1"/>
    <dgm:cxn modelId="{44ED8BAC-605E-47C3-AB56-7144E787415F}" type="presParOf" srcId="{97B14A75-0D3C-4EE5-8124-ED3039F2471B}" destId="{0D025FDA-7C5C-4B01-8530-5373B2CBE88C}" srcOrd="10" destOrd="0" presId="urn:microsoft.com/office/officeart/2005/8/layout/gear1"/>
    <dgm:cxn modelId="{95EEB573-8F6B-4821-8BF1-A8C244734483}" type="presParOf" srcId="{97B14A75-0D3C-4EE5-8124-ED3039F2471B}" destId="{DE153070-6F01-4D17-8360-B43EBFD3ACC7}" srcOrd="11" destOrd="0" presId="urn:microsoft.com/office/officeart/2005/8/layout/gear1"/>
    <dgm:cxn modelId="{A834F367-121A-4C7F-BBDD-49AE8F8402C1}" type="presParOf" srcId="{97B14A75-0D3C-4EE5-8124-ED3039F2471B}" destId="{92ED5FCB-67F3-4B87-8877-0CA483FDF906}" srcOrd="12" destOrd="0" presId="urn:microsoft.com/office/officeart/2005/8/layout/gear1"/>
    <dgm:cxn modelId="{94E13836-AF5F-47A9-B3B6-CEE1381F9CCC}" type="presParOf" srcId="{97B14A75-0D3C-4EE5-8124-ED3039F2471B}" destId="{B733505B-E493-416E-ACC6-1718B143072E}" srcOrd="13" destOrd="0" presId="urn:microsoft.com/office/officeart/2005/8/layout/gear1"/>
    <dgm:cxn modelId="{2EB54EF3-58B4-4BA1-88E7-E7830909592B}" type="presParOf" srcId="{97B14A75-0D3C-4EE5-8124-ED3039F2471B}" destId="{9D9086F0-3EEC-4F7C-9F8A-ADF53908859A}" srcOrd="14" destOrd="0" presId="urn:microsoft.com/office/officeart/2005/8/layout/gear1"/>
    <dgm:cxn modelId="{1A56734C-B204-4E6F-9C27-E75E432012BC}" type="presParOf" srcId="{97B14A75-0D3C-4EE5-8124-ED3039F2471B}" destId="{C0E60807-C701-4CDD-98A3-909B0850A398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D3511-5611-4556-9F9D-BF9BD086AE11}">
      <dsp:nvSpPr>
        <dsp:cNvPr id="0" name=""/>
        <dsp:cNvSpPr/>
      </dsp:nvSpPr>
      <dsp:spPr>
        <a:xfrm rot="10800000">
          <a:off x="1228486" y="1270"/>
          <a:ext cx="4053840" cy="82962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Mike Bryant</a:t>
          </a:r>
        </a:p>
      </dsp:txBody>
      <dsp:txXfrm rot="10800000">
        <a:off x="1435893" y="1270"/>
        <a:ext cx="3846433" cy="829627"/>
      </dsp:txXfrm>
    </dsp:sp>
    <dsp:sp modelId="{2ED5A440-54F3-4839-979D-A4E785032276}">
      <dsp:nvSpPr>
        <dsp:cNvPr id="0" name=""/>
        <dsp:cNvSpPr/>
      </dsp:nvSpPr>
      <dsp:spPr>
        <a:xfrm>
          <a:off x="807160" y="0"/>
          <a:ext cx="829627" cy="82962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C0071-396D-4DC0-83C3-EA47E81112D6}">
      <dsp:nvSpPr>
        <dsp:cNvPr id="0" name=""/>
        <dsp:cNvSpPr/>
      </dsp:nvSpPr>
      <dsp:spPr>
        <a:xfrm rot="10800000">
          <a:off x="1228486" y="1078547"/>
          <a:ext cx="4053840" cy="829627"/>
        </a:xfrm>
        <a:prstGeom prst="homePlate">
          <a:avLst/>
        </a:prstGeom>
        <a:solidFill>
          <a:schemeClr val="accent2">
            <a:hueOff val="3953667"/>
            <a:satOff val="1975"/>
            <a:lumOff val="3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Mikayla </a:t>
          </a:r>
          <a:r>
            <a:rPr lang="en-US" sz="2400" kern="1200" dirty="0" err="1">
              <a:solidFill>
                <a:schemeClr val="tx1"/>
              </a:solidFill>
            </a:rPr>
            <a:t>Kosmala</a:t>
          </a:r>
          <a:endParaRPr lang="en-US" sz="2400" kern="1200" dirty="0">
            <a:solidFill>
              <a:schemeClr val="tx1"/>
            </a:solidFill>
          </a:endParaRPr>
        </a:p>
      </dsp:txBody>
      <dsp:txXfrm rot="10800000">
        <a:off x="1435893" y="1078547"/>
        <a:ext cx="3846433" cy="829627"/>
      </dsp:txXfrm>
    </dsp:sp>
    <dsp:sp modelId="{B07456CA-CBE2-4E88-AA84-A1B8C5E2B656}">
      <dsp:nvSpPr>
        <dsp:cNvPr id="0" name=""/>
        <dsp:cNvSpPr/>
      </dsp:nvSpPr>
      <dsp:spPr>
        <a:xfrm>
          <a:off x="813673" y="1078547"/>
          <a:ext cx="829627" cy="82962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57DC7-6DD4-4C47-9FB5-61D36E176782}">
      <dsp:nvSpPr>
        <dsp:cNvPr id="0" name=""/>
        <dsp:cNvSpPr/>
      </dsp:nvSpPr>
      <dsp:spPr>
        <a:xfrm rot="10800000">
          <a:off x="1228486" y="2155825"/>
          <a:ext cx="4053840" cy="829627"/>
        </a:xfrm>
        <a:prstGeom prst="homePlate">
          <a:avLst/>
        </a:prstGeom>
        <a:solidFill>
          <a:schemeClr val="accent2">
            <a:hueOff val="7907335"/>
            <a:satOff val="3950"/>
            <a:lumOff val="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Dorna Shakoory</a:t>
          </a:r>
        </a:p>
      </dsp:txBody>
      <dsp:txXfrm rot="10800000">
        <a:off x="1435893" y="2155825"/>
        <a:ext cx="3846433" cy="829627"/>
      </dsp:txXfrm>
    </dsp:sp>
    <dsp:sp modelId="{2D187F83-94A7-400C-90CD-98E0A147194D}">
      <dsp:nvSpPr>
        <dsp:cNvPr id="0" name=""/>
        <dsp:cNvSpPr/>
      </dsp:nvSpPr>
      <dsp:spPr>
        <a:xfrm>
          <a:off x="813673" y="2155825"/>
          <a:ext cx="829627" cy="82962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2D767-0875-4B30-A1CA-DFF78640C50B}">
      <dsp:nvSpPr>
        <dsp:cNvPr id="0" name=""/>
        <dsp:cNvSpPr/>
      </dsp:nvSpPr>
      <dsp:spPr>
        <a:xfrm rot="10800000">
          <a:off x="1228486" y="3233102"/>
          <a:ext cx="4053840" cy="829627"/>
        </a:xfrm>
        <a:prstGeom prst="homePlate">
          <a:avLst/>
        </a:prstGeom>
        <a:solidFill>
          <a:schemeClr val="accent2">
            <a:hueOff val="11861001"/>
            <a:satOff val="5925"/>
            <a:lumOff val="1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Julia Sebring</a:t>
          </a:r>
        </a:p>
      </dsp:txBody>
      <dsp:txXfrm rot="10800000">
        <a:off x="1435893" y="3233102"/>
        <a:ext cx="3846433" cy="829627"/>
      </dsp:txXfrm>
    </dsp:sp>
    <dsp:sp modelId="{DCFA6AEF-B868-4EA8-A5AD-A15200626FA9}">
      <dsp:nvSpPr>
        <dsp:cNvPr id="0" name=""/>
        <dsp:cNvSpPr/>
      </dsp:nvSpPr>
      <dsp:spPr>
        <a:xfrm>
          <a:off x="813673" y="3233102"/>
          <a:ext cx="829627" cy="82962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CE73A-BB32-4748-95E5-79D64FF04E93}">
      <dsp:nvSpPr>
        <dsp:cNvPr id="0" name=""/>
        <dsp:cNvSpPr/>
      </dsp:nvSpPr>
      <dsp:spPr>
        <a:xfrm>
          <a:off x="4188076" y="2169435"/>
          <a:ext cx="2651532" cy="265153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Load</a:t>
          </a:r>
        </a:p>
      </dsp:txBody>
      <dsp:txXfrm>
        <a:off x="4721152" y="2790544"/>
        <a:ext cx="1585380" cy="1362942"/>
      </dsp:txXfrm>
    </dsp:sp>
    <dsp:sp modelId="{F548AC28-8444-48A9-8037-8E5A3BC79A10}">
      <dsp:nvSpPr>
        <dsp:cNvPr id="0" name=""/>
        <dsp:cNvSpPr/>
      </dsp:nvSpPr>
      <dsp:spPr>
        <a:xfrm>
          <a:off x="4042535" y="4195201"/>
          <a:ext cx="984174" cy="326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MongoDB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4052090" y="4204756"/>
        <a:ext cx="965064" cy="307106"/>
      </dsp:txXfrm>
    </dsp:sp>
    <dsp:sp modelId="{49135DA5-A164-42FA-B86B-C4274B7C56A3}">
      <dsp:nvSpPr>
        <dsp:cNvPr id="0" name=""/>
        <dsp:cNvSpPr/>
      </dsp:nvSpPr>
      <dsp:spPr>
        <a:xfrm>
          <a:off x="2645366" y="1542709"/>
          <a:ext cx="1928387" cy="1928387"/>
        </a:xfrm>
        <a:prstGeom prst="gear6">
          <a:avLst/>
        </a:prstGeom>
        <a:solidFill>
          <a:schemeClr val="accent2">
            <a:hueOff val="5930500"/>
            <a:satOff val="2962"/>
            <a:lumOff val="529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Transform</a:t>
          </a:r>
        </a:p>
      </dsp:txBody>
      <dsp:txXfrm>
        <a:off x="3130843" y="2031120"/>
        <a:ext cx="957433" cy="951565"/>
      </dsp:txXfrm>
    </dsp:sp>
    <dsp:sp modelId="{5634AE09-E30A-4A30-96D3-4C9AF97AEFEF}">
      <dsp:nvSpPr>
        <dsp:cNvPr id="0" name=""/>
        <dsp:cNvSpPr/>
      </dsp:nvSpPr>
      <dsp:spPr>
        <a:xfrm>
          <a:off x="1911258" y="2904655"/>
          <a:ext cx="1671275" cy="847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Clean Data</a:t>
          </a:r>
          <a:endParaRPr lang="en-US" sz="1200" b="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Merge latitude and longitude to the Happiness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1936074" y="2929471"/>
        <a:ext cx="1621643" cy="797658"/>
      </dsp:txXfrm>
    </dsp:sp>
    <dsp:sp modelId="{75F5A7FC-9578-4B9E-8D68-8E1A20C67DAE}">
      <dsp:nvSpPr>
        <dsp:cNvPr id="0" name=""/>
        <dsp:cNvSpPr/>
      </dsp:nvSpPr>
      <dsp:spPr>
        <a:xfrm rot="20700000">
          <a:off x="3725460" y="212319"/>
          <a:ext cx="1889425" cy="1889425"/>
        </a:xfrm>
        <a:prstGeom prst="gear6">
          <a:avLst/>
        </a:prstGeom>
        <a:solidFill>
          <a:schemeClr val="accent2">
            <a:hueOff val="11861001"/>
            <a:satOff val="5925"/>
            <a:lumOff val="1058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Extract</a:t>
          </a:r>
        </a:p>
      </dsp:txBody>
      <dsp:txXfrm rot="-20700000">
        <a:off x="4139866" y="626725"/>
        <a:ext cx="1060612" cy="1060612"/>
      </dsp:txXfrm>
    </dsp:sp>
    <dsp:sp modelId="{92ED5FCB-67F3-4B87-8877-0CA483FDF906}">
      <dsp:nvSpPr>
        <dsp:cNvPr id="0" name=""/>
        <dsp:cNvSpPr/>
      </dsp:nvSpPr>
      <dsp:spPr>
        <a:xfrm>
          <a:off x="5152270" y="626725"/>
          <a:ext cx="1687338" cy="1012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tx1"/>
              </a:solidFill>
            </a:rPr>
            <a:t>Data related to world Happiness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chemeClr val="tx1"/>
              </a:solidFill>
            </a:rPr>
            <a:t>Latitude and Longitude for each Country</a:t>
          </a:r>
        </a:p>
      </dsp:txBody>
      <dsp:txXfrm>
        <a:off x="5181922" y="656377"/>
        <a:ext cx="1628034" cy="953099"/>
      </dsp:txXfrm>
    </dsp:sp>
    <dsp:sp modelId="{B733505B-E493-416E-ACC6-1718B143072E}">
      <dsp:nvSpPr>
        <dsp:cNvPr id="0" name=""/>
        <dsp:cNvSpPr/>
      </dsp:nvSpPr>
      <dsp:spPr>
        <a:xfrm>
          <a:off x="3991130" y="1765366"/>
          <a:ext cx="3393961" cy="3393961"/>
        </a:xfrm>
        <a:prstGeom prst="circularArrow">
          <a:avLst>
            <a:gd name="adj1" fmla="val 4687"/>
            <a:gd name="adj2" fmla="val 299029"/>
            <a:gd name="adj3" fmla="val 2529339"/>
            <a:gd name="adj4" fmla="val 1583318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086F0-3EEC-4F7C-9F8A-ADF53908859A}">
      <dsp:nvSpPr>
        <dsp:cNvPr id="0" name=""/>
        <dsp:cNvSpPr/>
      </dsp:nvSpPr>
      <dsp:spPr>
        <a:xfrm>
          <a:off x="2303853" y="1113341"/>
          <a:ext cx="2465925" cy="246592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5930500"/>
            <a:satOff val="2962"/>
            <a:lumOff val="5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60807-C701-4CDD-98A3-909B0850A398}">
      <dsp:nvSpPr>
        <dsp:cNvPr id="0" name=""/>
        <dsp:cNvSpPr/>
      </dsp:nvSpPr>
      <dsp:spPr>
        <a:xfrm>
          <a:off x="3288416" y="-204225"/>
          <a:ext cx="2658763" cy="265876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11861001"/>
            <a:satOff val="5925"/>
            <a:lumOff val="10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Need to update once we have all the paths</a:t>
            </a:r>
          </a:p>
        </p:txBody>
      </p:sp>
    </p:spTree>
    <p:extLst>
      <p:ext uri="{BB962C8B-B14F-4D97-AF65-F5344CB8AC3E}">
        <p14:creationId xmlns:p14="http://schemas.microsoft.com/office/powerpoint/2010/main" val="1042415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to update the screenshot on the right when other visualizations are completed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230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1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Tabular and </a:t>
            </a:r>
            <a:r>
              <a:rPr lang="en-US" dirty="0" err="1"/>
              <a:t>Guage</a:t>
            </a:r>
            <a:r>
              <a:rPr lang="en-US" dirty="0"/>
              <a:t> Visual should be on the same slide. </a:t>
            </a:r>
          </a:p>
        </p:txBody>
      </p:sp>
    </p:spTree>
    <p:extLst>
      <p:ext uri="{BB962C8B-B14F-4D97-AF65-F5344CB8AC3E}">
        <p14:creationId xmlns:p14="http://schemas.microsoft.com/office/powerpoint/2010/main" val="315778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6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6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1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 think the main reason why we chose MongoDB was because we didn’t really need a relational database. We need </a:t>
            </a:r>
          </a:p>
        </p:txBody>
      </p:sp>
    </p:spTree>
    <p:extLst>
      <p:ext uri="{BB962C8B-B14F-4D97-AF65-F5344CB8AC3E}">
        <p14:creationId xmlns:p14="http://schemas.microsoft.com/office/powerpoint/2010/main" val="281226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86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to update without uncommented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06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963" y="248075"/>
            <a:ext cx="5480078" cy="5479863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Happiness</a:t>
            </a:r>
            <a:endParaRPr dirty="0"/>
          </a:p>
        </p:txBody>
      </p:sp>
      <p:pic>
        <p:nvPicPr>
          <p:cNvPr id="1026" name="Picture 2" descr="Image result for World Happiness">
            <a:extLst>
              <a:ext uri="{FF2B5EF4-FFF2-40B4-BE49-F238E27FC236}">
                <a16:creationId xmlns:a16="http://schemas.microsoft.com/office/drawing/2014/main" id="{82F862AB-7EE0-4ABC-84C3-9EAFBF96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206" cy="32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1444-4B9B-420A-92BB-11EA5E7A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7" y="1117431"/>
            <a:ext cx="3606562" cy="437403"/>
          </a:xfrm>
        </p:spPr>
        <p:txBody>
          <a:bodyPr/>
          <a:lstStyle/>
          <a:p>
            <a:r>
              <a:rPr lang="en-US" dirty="0"/>
              <a:t>Why MongoDB?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8BABC-7D11-4FC8-87B2-C8E8FE6D8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0969F-E90F-403B-AA17-CD08386085D0}"/>
              </a:ext>
            </a:extLst>
          </p:cNvPr>
          <p:cNvSpPr txBox="1"/>
          <p:nvPr/>
        </p:nvSpPr>
        <p:spPr>
          <a:xfrm>
            <a:off x="3667698" y="299466"/>
            <a:ext cx="59146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Faster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data retrieve">
            <a:extLst>
              <a:ext uri="{FF2B5EF4-FFF2-40B4-BE49-F238E27FC236}">
                <a16:creationId xmlns:a16="http://schemas.microsoft.com/office/drawing/2014/main" id="{0470EB98-2E83-43F9-AE16-95F0256D7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33" y="272498"/>
            <a:ext cx="2955636" cy="16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on relational database">
            <a:extLst>
              <a:ext uri="{FF2B5EF4-FFF2-40B4-BE49-F238E27FC236}">
                <a16:creationId xmlns:a16="http://schemas.microsoft.com/office/drawing/2014/main" id="{2CDED5C0-5CDF-4C4F-AC29-281F96B80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3" y="2277406"/>
            <a:ext cx="5428742" cy="27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F6D695-EA05-460B-89E4-3AC9428A6D76}"/>
              </a:ext>
            </a:extLst>
          </p:cNvPr>
          <p:cNvSpPr/>
          <p:nvPr/>
        </p:nvSpPr>
        <p:spPr>
          <a:xfrm>
            <a:off x="714691" y="1908074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data didn’t need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113774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699B4-E370-41F5-8CF5-CE53F0897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2D203-28DF-4FCA-AE96-AD61437D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58"/>
          <a:stretch/>
        </p:blipFill>
        <p:spPr>
          <a:xfrm>
            <a:off x="3759201" y="435380"/>
            <a:ext cx="4904406" cy="4578469"/>
          </a:xfrm>
          <a:prstGeom prst="rect">
            <a:avLst/>
          </a:prstGeom>
        </p:spPr>
      </p:pic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DE4C7C1D-F200-437C-B4D7-6963E87F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28" y="1237609"/>
            <a:ext cx="445716" cy="4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1B1FEB-B127-43BA-B515-492DD499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435380"/>
            <a:ext cx="3606562" cy="845784"/>
          </a:xfrm>
        </p:spPr>
        <p:txBody>
          <a:bodyPr/>
          <a:lstStyle/>
          <a:p>
            <a:r>
              <a:rPr lang="en-US" dirty="0"/>
              <a:t>Data transformation loading in MongoDB</a:t>
            </a:r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3EC8F056-6323-4B18-8E2E-9A681E63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7" y="2014076"/>
            <a:ext cx="1761207" cy="17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A536AF-73F2-41EE-924D-FFD2A97E5CA3}"/>
              </a:ext>
            </a:extLst>
          </p:cNvPr>
          <p:cNvSpPr txBox="1"/>
          <p:nvPr/>
        </p:nvSpPr>
        <p:spPr>
          <a:xfrm>
            <a:off x="480394" y="2663846"/>
            <a:ext cx="107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68769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6B04B-9F5E-435F-A7F9-FB35E618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89" y="254419"/>
            <a:ext cx="3135024" cy="290991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782ED5-A734-4E21-9897-15A5369B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1" y="2662079"/>
            <a:ext cx="1125507" cy="10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AF93EBE8-F5C6-4108-A289-8353A5788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840" y="1891174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Flask App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7BF49-6F43-4BDD-B104-C898F108A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9" t="20159" r="51504" b="21495"/>
          <a:stretch/>
        </p:blipFill>
        <p:spPr>
          <a:xfrm>
            <a:off x="4847130" y="1888020"/>
            <a:ext cx="4054109" cy="30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60;p25">
            <a:extLst>
              <a:ext uri="{FF2B5EF4-FFF2-40B4-BE49-F238E27FC236}">
                <a16:creationId xmlns:a16="http://schemas.microsoft.com/office/drawing/2014/main" id="{835FC010-016B-430C-ACB3-00DB284F73B0}"/>
              </a:ext>
            </a:extLst>
          </p:cNvPr>
          <p:cNvSpPr txBox="1">
            <a:spLocks/>
          </p:cNvSpPr>
          <p:nvPr/>
        </p:nvSpPr>
        <p:spPr>
          <a:xfrm>
            <a:off x="513259" y="576865"/>
            <a:ext cx="282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dirty="0"/>
              <a:t>Post ETL process</a:t>
            </a:r>
          </a:p>
        </p:txBody>
      </p:sp>
      <p:sp>
        <p:nvSpPr>
          <p:cNvPr id="34" name="Google Shape;161;p25">
            <a:extLst>
              <a:ext uri="{FF2B5EF4-FFF2-40B4-BE49-F238E27FC236}">
                <a16:creationId xmlns:a16="http://schemas.microsoft.com/office/drawing/2014/main" id="{26D7C1FC-A295-44C5-850F-CE6F6D0D44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35" name="Google Shape;162;p25">
            <a:extLst>
              <a:ext uri="{FF2B5EF4-FFF2-40B4-BE49-F238E27FC236}">
                <a16:creationId xmlns:a16="http://schemas.microsoft.com/office/drawing/2014/main" id="{B98FD91D-4F9A-4AAC-8B47-1A704D02E8AD}"/>
              </a:ext>
            </a:extLst>
          </p:cNvPr>
          <p:cNvCxnSpPr>
            <a:stCxn id="49" idx="6"/>
            <a:endCxn id="52" idx="2"/>
          </p:cNvCxnSpPr>
          <p:nvPr/>
        </p:nvCxnSpPr>
        <p:spPr>
          <a:xfrm>
            <a:off x="2639225" y="2875750"/>
            <a:ext cx="2388150" cy="901485"/>
          </a:xfrm>
          <a:prstGeom prst="bentConnector3">
            <a:avLst>
              <a:gd name="adj1" fmla="val 4910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65;p25">
            <a:extLst>
              <a:ext uri="{FF2B5EF4-FFF2-40B4-BE49-F238E27FC236}">
                <a16:creationId xmlns:a16="http://schemas.microsoft.com/office/drawing/2014/main" id="{1553147D-6509-4053-A04E-68DB0D7A26ED}"/>
              </a:ext>
            </a:extLst>
          </p:cNvPr>
          <p:cNvCxnSpPr>
            <a:stCxn id="49" idx="6"/>
            <a:endCxn id="46" idx="2"/>
          </p:cNvCxnSpPr>
          <p:nvPr/>
        </p:nvCxnSpPr>
        <p:spPr>
          <a:xfrm flipV="1">
            <a:off x="2639225" y="1939750"/>
            <a:ext cx="2358619" cy="93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67;p25">
            <a:extLst>
              <a:ext uri="{FF2B5EF4-FFF2-40B4-BE49-F238E27FC236}">
                <a16:creationId xmlns:a16="http://schemas.microsoft.com/office/drawing/2014/main" id="{6D0A4403-E143-4BFD-8E73-3E03EB60CC2B}"/>
              </a:ext>
            </a:extLst>
          </p:cNvPr>
          <p:cNvCxnSpPr>
            <a:stCxn id="45" idx="3"/>
            <a:endCxn id="43" idx="2"/>
          </p:cNvCxnSpPr>
          <p:nvPr/>
        </p:nvCxnSpPr>
        <p:spPr>
          <a:xfrm flipV="1">
            <a:off x="6354144" y="1482550"/>
            <a:ext cx="615731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70;p25">
            <a:extLst>
              <a:ext uri="{FF2B5EF4-FFF2-40B4-BE49-F238E27FC236}">
                <a16:creationId xmlns:a16="http://schemas.microsoft.com/office/drawing/2014/main" id="{0A5F24A9-6EDF-4E9A-BE31-369062C440F9}"/>
              </a:ext>
            </a:extLst>
          </p:cNvPr>
          <p:cNvCxnSpPr>
            <a:stCxn id="45" idx="3"/>
            <a:endCxn id="55" idx="2"/>
          </p:cNvCxnSpPr>
          <p:nvPr/>
        </p:nvCxnSpPr>
        <p:spPr>
          <a:xfrm>
            <a:off x="6354144" y="1939750"/>
            <a:ext cx="615731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172;p25">
            <a:extLst>
              <a:ext uri="{FF2B5EF4-FFF2-40B4-BE49-F238E27FC236}">
                <a16:creationId xmlns:a16="http://schemas.microsoft.com/office/drawing/2014/main" id="{91224067-4ED0-4965-A7E7-0AF42F5E8DD3}"/>
              </a:ext>
            </a:extLst>
          </p:cNvPr>
          <p:cNvCxnSpPr>
            <a:cxnSpLocks/>
            <a:stCxn id="51" idx="3"/>
            <a:endCxn id="58" idx="2"/>
          </p:cNvCxnSpPr>
          <p:nvPr/>
        </p:nvCxnSpPr>
        <p:spPr>
          <a:xfrm flipV="1">
            <a:off x="6383675" y="3397874"/>
            <a:ext cx="586198" cy="3793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175;p25">
            <a:extLst>
              <a:ext uri="{FF2B5EF4-FFF2-40B4-BE49-F238E27FC236}">
                <a16:creationId xmlns:a16="http://schemas.microsoft.com/office/drawing/2014/main" id="{582E6EF4-A123-46E6-8B0C-B84F65753C43}"/>
              </a:ext>
            </a:extLst>
          </p:cNvPr>
          <p:cNvCxnSpPr>
            <a:stCxn id="51" idx="3"/>
            <a:endCxn id="61" idx="2"/>
          </p:cNvCxnSpPr>
          <p:nvPr/>
        </p:nvCxnSpPr>
        <p:spPr>
          <a:xfrm>
            <a:off x="6383675" y="3777235"/>
            <a:ext cx="586200" cy="4917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" name="Google Shape;177;p25">
            <a:extLst>
              <a:ext uri="{FF2B5EF4-FFF2-40B4-BE49-F238E27FC236}">
                <a16:creationId xmlns:a16="http://schemas.microsoft.com/office/drawing/2014/main" id="{15226457-0064-4243-A38B-1BDEABE8E711}"/>
              </a:ext>
            </a:extLst>
          </p:cNvPr>
          <p:cNvGrpSpPr/>
          <p:nvPr/>
        </p:nvGrpSpPr>
        <p:grpSpPr>
          <a:xfrm>
            <a:off x="6969875" y="1322950"/>
            <a:ext cx="1356300" cy="319200"/>
            <a:chOff x="5592550" y="1018950"/>
            <a:chExt cx="1356300" cy="319200"/>
          </a:xfrm>
        </p:grpSpPr>
        <p:sp>
          <p:nvSpPr>
            <p:cNvPr id="42" name="Google Shape;178;p25">
              <a:extLst>
                <a:ext uri="{FF2B5EF4-FFF2-40B4-BE49-F238E27FC236}">
                  <a16:creationId xmlns:a16="http://schemas.microsoft.com/office/drawing/2014/main" id="{E31077A5-0311-456F-B79A-6D0F8F7E5464}"/>
                </a:ext>
              </a:extLst>
            </p:cNvPr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index</a:t>
              </a:r>
              <a:endParaRPr sz="11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3" name="Google Shape;169;p25">
              <a:extLst>
                <a:ext uri="{FF2B5EF4-FFF2-40B4-BE49-F238E27FC236}">
                  <a16:creationId xmlns:a16="http://schemas.microsoft.com/office/drawing/2014/main" id="{B8A9FD67-1F69-415B-A264-05FA64735684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4" name="Google Shape;179;p25">
            <a:extLst>
              <a:ext uri="{FF2B5EF4-FFF2-40B4-BE49-F238E27FC236}">
                <a16:creationId xmlns:a16="http://schemas.microsoft.com/office/drawing/2014/main" id="{01F31165-8187-4F4A-A735-F66D4B20F559}"/>
              </a:ext>
            </a:extLst>
          </p:cNvPr>
          <p:cNvGrpSpPr/>
          <p:nvPr/>
        </p:nvGrpSpPr>
        <p:grpSpPr>
          <a:xfrm>
            <a:off x="4997844" y="1780150"/>
            <a:ext cx="1356300" cy="319200"/>
            <a:chOff x="3650050" y="1476150"/>
            <a:chExt cx="1356300" cy="319200"/>
          </a:xfrm>
        </p:grpSpPr>
        <p:sp>
          <p:nvSpPr>
            <p:cNvPr id="45" name="Google Shape;168;p25">
              <a:extLst>
                <a:ext uri="{FF2B5EF4-FFF2-40B4-BE49-F238E27FC236}">
                  <a16:creationId xmlns:a16="http://schemas.microsoft.com/office/drawing/2014/main" id="{F5CAC6DE-28CD-40BA-B54F-411A00F4EFCF}"/>
                </a:ext>
              </a:extLst>
            </p:cNvPr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HTML and CSS</a:t>
              </a:r>
              <a:endParaRPr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6" name="Google Shape;166;p25">
              <a:extLst>
                <a:ext uri="{FF2B5EF4-FFF2-40B4-BE49-F238E27FC236}">
                  <a16:creationId xmlns:a16="http://schemas.microsoft.com/office/drawing/2014/main" id="{6694AC33-3F77-4A90-BCDF-6DD2ADC31B41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7" name="Google Shape;180;p25">
            <a:extLst>
              <a:ext uri="{FF2B5EF4-FFF2-40B4-BE49-F238E27FC236}">
                <a16:creationId xmlns:a16="http://schemas.microsoft.com/office/drawing/2014/main" id="{9ACF3EB6-73D8-4AD3-A24A-86E44C973757}"/>
              </a:ext>
            </a:extLst>
          </p:cNvPr>
          <p:cNvGrpSpPr/>
          <p:nvPr/>
        </p:nvGrpSpPr>
        <p:grpSpPr>
          <a:xfrm>
            <a:off x="617782" y="2556550"/>
            <a:ext cx="2021443" cy="725400"/>
            <a:chOff x="937582" y="2252550"/>
            <a:chExt cx="2021443" cy="725400"/>
          </a:xfrm>
        </p:grpSpPr>
        <p:sp>
          <p:nvSpPr>
            <p:cNvPr id="48" name="Google Shape;181;p25">
              <a:extLst>
                <a:ext uri="{FF2B5EF4-FFF2-40B4-BE49-F238E27FC236}">
                  <a16:creationId xmlns:a16="http://schemas.microsoft.com/office/drawing/2014/main" id="{810A2AC1-D30F-4E29-9D7F-F25442702031}"/>
                </a:ext>
              </a:extLst>
            </p:cNvPr>
            <p:cNvSpPr/>
            <p:nvPr/>
          </p:nvSpPr>
          <p:spPr>
            <a:xfrm>
              <a:off x="937582" y="2252550"/>
              <a:ext cx="1673443" cy="725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Loaded Data into our DB ( MongoDB)</a:t>
              </a:r>
              <a:endParaRPr sz="12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9" name="Google Shape;163;p25">
              <a:extLst>
                <a:ext uri="{FF2B5EF4-FFF2-40B4-BE49-F238E27FC236}">
                  <a16:creationId xmlns:a16="http://schemas.microsoft.com/office/drawing/2014/main" id="{F2441078-A0D3-4E97-8FC3-E5894447B1B7}"/>
                </a:ext>
              </a:extLst>
            </p:cNvPr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0" name="Google Shape;182;p25">
            <a:extLst>
              <a:ext uri="{FF2B5EF4-FFF2-40B4-BE49-F238E27FC236}">
                <a16:creationId xmlns:a16="http://schemas.microsoft.com/office/drawing/2014/main" id="{82C0CBA4-4000-45FF-A2E2-C74E102762C2}"/>
              </a:ext>
            </a:extLst>
          </p:cNvPr>
          <p:cNvGrpSpPr/>
          <p:nvPr/>
        </p:nvGrpSpPr>
        <p:grpSpPr>
          <a:xfrm>
            <a:off x="5027375" y="3617635"/>
            <a:ext cx="1356300" cy="319200"/>
            <a:chOff x="3650050" y="3348150"/>
            <a:chExt cx="1356300" cy="319200"/>
          </a:xfrm>
        </p:grpSpPr>
        <p:sp>
          <p:nvSpPr>
            <p:cNvPr id="51" name="Google Shape;173;p25">
              <a:extLst>
                <a:ext uri="{FF2B5EF4-FFF2-40B4-BE49-F238E27FC236}">
                  <a16:creationId xmlns:a16="http://schemas.microsoft.com/office/drawing/2014/main" id="{C3185DC7-4D4B-4FF9-9CF2-08E7A40682DF}"/>
                </a:ext>
              </a:extLst>
            </p:cNvPr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Java Script</a:t>
              </a:r>
              <a:endParaRPr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2" name="Google Shape;164;p25">
              <a:extLst>
                <a:ext uri="{FF2B5EF4-FFF2-40B4-BE49-F238E27FC236}">
                  <a16:creationId xmlns:a16="http://schemas.microsoft.com/office/drawing/2014/main" id="{327941C5-F439-427E-AD2D-605924619428}"/>
                </a:ext>
              </a:extLst>
            </p:cNvPr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3" name="Google Shape;183;p25">
            <a:extLst>
              <a:ext uri="{FF2B5EF4-FFF2-40B4-BE49-F238E27FC236}">
                <a16:creationId xmlns:a16="http://schemas.microsoft.com/office/drawing/2014/main" id="{28B0B282-0D02-40FF-97DB-361E188FC7E5}"/>
              </a:ext>
            </a:extLst>
          </p:cNvPr>
          <p:cNvGrpSpPr/>
          <p:nvPr/>
        </p:nvGrpSpPr>
        <p:grpSpPr>
          <a:xfrm>
            <a:off x="6969875" y="2237350"/>
            <a:ext cx="1356300" cy="319200"/>
            <a:chOff x="5592550" y="1933350"/>
            <a:chExt cx="1356300" cy="319200"/>
          </a:xfrm>
        </p:grpSpPr>
        <p:sp>
          <p:nvSpPr>
            <p:cNvPr id="54" name="Google Shape;184;p25">
              <a:extLst>
                <a:ext uri="{FF2B5EF4-FFF2-40B4-BE49-F238E27FC236}">
                  <a16:creationId xmlns:a16="http://schemas.microsoft.com/office/drawing/2014/main" id="{9EA9855E-9733-43C5-8B97-D8C5474C1DBA}"/>
                </a:ext>
              </a:extLst>
            </p:cNvPr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Main.css</a:t>
              </a:r>
              <a:endParaRPr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5" name="Google Shape;171;p25">
              <a:extLst>
                <a:ext uri="{FF2B5EF4-FFF2-40B4-BE49-F238E27FC236}">
                  <a16:creationId xmlns:a16="http://schemas.microsoft.com/office/drawing/2014/main" id="{78EBDE84-1F3F-4C68-938B-12AA8EB79942}"/>
                </a:ext>
              </a:extLst>
            </p:cNvPr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6" name="Google Shape;185;p25">
            <a:extLst>
              <a:ext uri="{FF2B5EF4-FFF2-40B4-BE49-F238E27FC236}">
                <a16:creationId xmlns:a16="http://schemas.microsoft.com/office/drawing/2014/main" id="{6001FFBD-7846-43E6-BC19-BE7657BB978E}"/>
              </a:ext>
            </a:extLst>
          </p:cNvPr>
          <p:cNvGrpSpPr/>
          <p:nvPr/>
        </p:nvGrpSpPr>
        <p:grpSpPr>
          <a:xfrm>
            <a:off x="6969873" y="3194949"/>
            <a:ext cx="2035301" cy="509685"/>
            <a:chOff x="5592551" y="2890950"/>
            <a:chExt cx="1356299" cy="319200"/>
          </a:xfrm>
        </p:grpSpPr>
        <p:sp>
          <p:nvSpPr>
            <p:cNvPr id="57" name="Google Shape;186;p25">
              <a:extLst>
                <a:ext uri="{FF2B5EF4-FFF2-40B4-BE49-F238E27FC236}">
                  <a16:creationId xmlns:a16="http://schemas.microsoft.com/office/drawing/2014/main" id="{5DF712A6-43CC-4F98-8E21-EDA50E1BFB89}"/>
                </a:ext>
              </a:extLst>
            </p:cNvPr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Java Script Library for our Data </a:t>
              </a: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8" name="Google Shape;174;p25">
              <a:extLst>
                <a:ext uri="{FF2B5EF4-FFF2-40B4-BE49-F238E27FC236}">
                  <a16:creationId xmlns:a16="http://schemas.microsoft.com/office/drawing/2014/main" id="{F0F4DD28-782F-4CB6-AB5F-26AA396D74AB}"/>
                </a:ext>
              </a:extLst>
            </p:cNvPr>
            <p:cNvSpPr/>
            <p:nvPr/>
          </p:nvSpPr>
          <p:spPr>
            <a:xfrm>
              <a:off x="5592551" y="2963550"/>
              <a:ext cx="115951" cy="108971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9" name="Google Shape;187;p25">
            <a:extLst>
              <a:ext uri="{FF2B5EF4-FFF2-40B4-BE49-F238E27FC236}">
                <a16:creationId xmlns:a16="http://schemas.microsoft.com/office/drawing/2014/main" id="{154612EB-5DC3-40F0-A5AA-AD85063D8BCE}"/>
              </a:ext>
            </a:extLst>
          </p:cNvPr>
          <p:cNvGrpSpPr/>
          <p:nvPr/>
        </p:nvGrpSpPr>
        <p:grpSpPr>
          <a:xfrm>
            <a:off x="6969875" y="4109350"/>
            <a:ext cx="1759788" cy="523908"/>
            <a:chOff x="5592550" y="3805350"/>
            <a:chExt cx="1759788" cy="523908"/>
          </a:xfrm>
        </p:grpSpPr>
        <p:sp>
          <p:nvSpPr>
            <p:cNvPr id="60" name="Google Shape;188;p25">
              <a:extLst>
                <a:ext uri="{FF2B5EF4-FFF2-40B4-BE49-F238E27FC236}">
                  <a16:creationId xmlns:a16="http://schemas.microsoft.com/office/drawing/2014/main" id="{6068F84C-A6A6-4369-82C0-DC48FAC948A9}"/>
                </a:ext>
              </a:extLst>
            </p:cNvPr>
            <p:cNvSpPr/>
            <p:nvPr/>
          </p:nvSpPr>
          <p:spPr>
            <a:xfrm>
              <a:off x="5766550" y="3805350"/>
              <a:ext cx="1585788" cy="52390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Run different Visualizations</a:t>
              </a:r>
            </a:p>
          </p:txBody>
        </p:sp>
        <p:sp>
          <p:nvSpPr>
            <p:cNvPr id="61" name="Google Shape;176;p25">
              <a:extLst>
                <a:ext uri="{FF2B5EF4-FFF2-40B4-BE49-F238E27FC236}">
                  <a16:creationId xmlns:a16="http://schemas.microsoft.com/office/drawing/2014/main" id="{5352C4D1-AE7C-4A47-96CC-ADA4A8437743}"/>
                </a:ext>
              </a:extLst>
            </p:cNvPr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E2A16-8034-4C67-8484-24D1B7CF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" y="2080916"/>
            <a:ext cx="8979694" cy="2647720"/>
          </a:xfrm>
          <a:prstGeom prst="rect">
            <a:avLst/>
          </a:prstGeom>
        </p:spPr>
      </p:pic>
      <p:pic>
        <p:nvPicPr>
          <p:cNvPr id="12290" name="Picture 2" descr="Image result for html">
            <a:extLst>
              <a:ext uri="{FF2B5EF4-FFF2-40B4-BE49-F238E27FC236}">
                <a16:creationId xmlns:a16="http://schemas.microsoft.com/office/drawing/2014/main" id="{E697811A-83BF-450A-B84E-852855A9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4" y="561976"/>
            <a:ext cx="2700337" cy="15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3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9EAA-BB2A-487F-93E3-51055210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00" y="514350"/>
            <a:ext cx="5499300" cy="461400"/>
          </a:xfrm>
        </p:spPr>
        <p:txBody>
          <a:bodyPr/>
          <a:lstStyle/>
          <a:p>
            <a:r>
              <a:rPr lang="en-US" dirty="0"/>
              <a:t>Path to Visualizations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E5D26-543B-4CED-A607-DC7377022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CDE7E-2A3F-4873-8714-1C386935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8" y="1153471"/>
            <a:ext cx="8064633" cy="37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0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BA64-9B20-4D71-AAC8-0917E039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31" y="286962"/>
            <a:ext cx="3186269" cy="4569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C2E07-D55F-4E58-A8D7-6CE20D74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00" y="958223"/>
            <a:ext cx="2157934" cy="1908943"/>
          </a:xfrm>
          <a:prstGeom prst="rect">
            <a:avLst/>
          </a:prstGeom>
        </p:spPr>
      </p:pic>
      <p:pic>
        <p:nvPicPr>
          <p:cNvPr id="17410" name="Picture 2" descr="Image result for css">
            <a:extLst>
              <a:ext uri="{FF2B5EF4-FFF2-40B4-BE49-F238E27FC236}">
                <a16:creationId xmlns:a16="http://schemas.microsoft.com/office/drawing/2014/main" id="{CAFE34D4-50C2-46F2-BB69-AFD3B374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85" y="3491347"/>
            <a:ext cx="2762875" cy="15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526628" y="310932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Script</a:t>
            </a:r>
            <a:endParaRPr dirty="0"/>
          </a:p>
        </p:txBody>
      </p:sp>
      <p:sp>
        <p:nvSpPr>
          <p:cNvPr id="194" name="Google Shape;19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2066B-BF20-4367-8F41-D20D028D8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0" t="15154" r="67279" b="9322"/>
          <a:stretch/>
        </p:blipFill>
        <p:spPr>
          <a:xfrm>
            <a:off x="4966361" y="1103291"/>
            <a:ext cx="3563775" cy="3462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3D741-8A17-4FC1-A1DD-7C20C2228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9" t="13426" r="68531" b="16233"/>
          <a:stretch/>
        </p:blipFill>
        <p:spPr>
          <a:xfrm>
            <a:off x="558625" y="985032"/>
            <a:ext cx="3894194" cy="36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DBC4-FC79-4042-8147-EFF61A32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Globe Visualization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7CA9A-558A-4BA4-981E-14F29BA53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A7F4A755-AF9A-4B25-A7C8-DC33657A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80" y="457575"/>
            <a:ext cx="1926319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82937-799B-4C1A-8594-A7B3F5353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2" y="1128666"/>
            <a:ext cx="6849555" cy="37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6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FCAB-83B1-4680-9FE4-D4F446B2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and Gauge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51A36-8192-42BB-BB63-47E40546D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25D9A-680A-4E5B-8338-1A86FA156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1" y="1391889"/>
            <a:ext cx="7164060" cy="36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E63F-4E6B-47E9-826D-A1F93DFB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E9F61-0EEB-4C0D-BE54-48B3C530A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C20003-EAAB-499B-A316-E844D7CFF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502004"/>
              </p:ext>
            </p:extLst>
          </p:nvPr>
        </p:nvGraphicFramePr>
        <p:xfrm>
          <a:off x="2270738" y="5651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2560B895-F58E-43B0-BB09-1305F4E5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66" y="879516"/>
            <a:ext cx="913562" cy="9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468219-2185-4698-88EC-4D7FB9829EA4}"/>
              </a:ext>
            </a:extLst>
          </p:cNvPr>
          <p:cNvSpPr/>
          <p:nvPr/>
        </p:nvSpPr>
        <p:spPr>
          <a:xfrm>
            <a:off x="1801488" y="1387880"/>
            <a:ext cx="147918" cy="8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FCAB-83B1-4680-9FE4-D4F446B2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Scattered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51A36-8192-42BB-BB63-47E40546D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7FFF1-3F0B-41D6-B1C8-D817ED16B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" t="14907" r="55401" b="6113"/>
          <a:stretch/>
        </p:blipFill>
        <p:spPr>
          <a:xfrm>
            <a:off x="2374760" y="1488736"/>
            <a:ext cx="6194647" cy="34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2194950" y="4669625"/>
            <a:ext cx="47541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lt1"/>
                </a:solidFill>
              </a:rPr>
              <a:t>Want big impact? </a:t>
            </a:r>
            <a:r>
              <a:rPr lang="en" sz="1400">
                <a:solidFill>
                  <a:schemeClr val="lt1"/>
                </a:solidFill>
              </a:rPr>
              <a:t>Use big image.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050" name="Picture 2" descr="Image result for happiness">
            <a:extLst>
              <a:ext uri="{FF2B5EF4-FFF2-40B4-BE49-F238E27FC236}">
                <a16:creationId xmlns:a16="http://schemas.microsoft.com/office/drawing/2014/main" id="{4D56FC0E-93B6-43F0-AC78-D036BBC0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20F09920-8A87-45B5-B2F0-894A40F2AA61}"/>
              </a:ext>
            </a:extLst>
          </p:cNvPr>
          <p:cNvSpPr txBox="1">
            <a:spLocks/>
          </p:cNvSpPr>
          <p:nvPr/>
        </p:nvSpPr>
        <p:spPr>
          <a:xfrm>
            <a:off x="230750" y="4030291"/>
            <a:ext cx="2792204" cy="46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sz="1800"/>
              <a:t>Whiteboarding Process</a:t>
            </a:r>
            <a:endParaRPr lang="en-US" sz="1800" dirty="0"/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7B0AF962-126A-4A4D-A850-AE9468E812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82D8380D-5CF6-43D6-8CBF-0B904ACFE54F}"/>
              </a:ext>
            </a:extLst>
          </p:cNvPr>
          <p:cNvSpPr txBox="1">
            <a:spLocks/>
          </p:cNvSpPr>
          <p:nvPr/>
        </p:nvSpPr>
        <p:spPr>
          <a:xfrm>
            <a:off x="8469925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805FBFBB-97E8-49C9-B351-1DEF8CCC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13" y="55506"/>
            <a:ext cx="1959907" cy="19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11A1C8B-B358-4D7D-A8B6-89E40121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53" y="3551190"/>
            <a:ext cx="1145684" cy="11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8EE897-61EB-4FFA-8041-12DAED9CECDC}"/>
              </a:ext>
            </a:extLst>
          </p:cNvPr>
          <p:cNvSpPr txBox="1"/>
          <p:nvPr/>
        </p:nvSpPr>
        <p:spPr>
          <a:xfrm>
            <a:off x="1356451" y="524314"/>
            <a:ext cx="19599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Kaggle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Google API </a:t>
            </a:r>
          </a:p>
        </p:txBody>
      </p:sp>
      <p:pic>
        <p:nvPicPr>
          <p:cNvPr id="39" name="Picture 6" descr="Related image">
            <a:extLst>
              <a:ext uri="{FF2B5EF4-FFF2-40B4-BE49-F238E27FC236}">
                <a16:creationId xmlns:a16="http://schemas.microsoft.com/office/drawing/2014/main" id="{1EF13C0C-B534-4607-A029-4DC225E8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46" y="55506"/>
            <a:ext cx="1959907" cy="19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58B0E8-5DD4-444F-99A7-C68AA79BC9B9}"/>
              </a:ext>
            </a:extLst>
          </p:cNvPr>
          <p:cNvSpPr txBox="1"/>
          <p:nvPr/>
        </p:nvSpPr>
        <p:spPr>
          <a:xfrm>
            <a:off x="3556740" y="405444"/>
            <a:ext cx="19599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Cleaning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Develop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6" descr="Related image">
            <a:extLst>
              <a:ext uri="{FF2B5EF4-FFF2-40B4-BE49-F238E27FC236}">
                <a16:creationId xmlns:a16="http://schemas.microsoft.com/office/drawing/2014/main" id="{E9D303F5-D7B2-414A-BBF1-FB662078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45" y="8441"/>
            <a:ext cx="1959907" cy="19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9C933-2584-4B5E-B6E1-908ACD5D5109}"/>
              </a:ext>
            </a:extLst>
          </p:cNvPr>
          <p:cNvSpPr txBox="1"/>
          <p:nvPr/>
        </p:nvSpPr>
        <p:spPr>
          <a:xfrm>
            <a:off x="5783571" y="446626"/>
            <a:ext cx="1959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Load merge data in Mongo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Develop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" descr="Related image">
            <a:extLst>
              <a:ext uri="{FF2B5EF4-FFF2-40B4-BE49-F238E27FC236}">
                <a16:creationId xmlns:a16="http://schemas.microsoft.com/office/drawing/2014/main" id="{6CB9D792-2D37-4C78-9DF6-4A0A46DF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80" y="1956641"/>
            <a:ext cx="1515931" cy="15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3264595-92DE-4B80-8CEC-34E00BF0186A}"/>
              </a:ext>
            </a:extLst>
          </p:cNvPr>
          <p:cNvSpPr txBox="1"/>
          <p:nvPr/>
        </p:nvSpPr>
        <p:spPr>
          <a:xfrm>
            <a:off x="416982" y="2377330"/>
            <a:ext cx="114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CSV files 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JUPYTER NOTEBOOK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Save</a:t>
            </a:r>
          </a:p>
        </p:txBody>
      </p:sp>
      <p:pic>
        <p:nvPicPr>
          <p:cNvPr id="45" name="Picture 8" descr="Related image">
            <a:extLst>
              <a:ext uri="{FF2B5EF4-FFF2-40B4-BE49-F238E27FC236}">
                <a16:creationId xmlns:a16="http://schemas.microsoft.com/office/drawing/2014/main" id="{1CA3802D-6746-4F07-81B1-9F931762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05" y="1911352"/>
            <a:ext cx="1515931" cy="15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E2CA4567-3C78-428E-86B3-5DA3093A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07" y="1810399"/>
            <a:ext cx="1515931" cy="15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lated image">
            <a:extLst>
              <a:ext uri="{FF2B5EF4-FFF2-40B4-BE49-F238E27FC236}">
                <a16:creationId xmlns:a16="http://schemas.microsoft.com/office/drawing/2014/main" id="{D681E3E6-98BF-4863-94C2-EF049106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81" y="1818768"/>
            <a:ext cx="1515931" cy="15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63F8035C-27D0-45E1-9050-B89A9306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9" y="1787477"/>
            <a:ext cx="1515931" cy="15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358E6-DC49-4D2D-A4A0-E7B0B6804523}"/>
              </a:ext>
            </a:extLst>
          </p:cNvPr>
          <p:cNvSpPr txBox="1"/>
          <p:nvPr/>
        </p:nvSpPr>
        <p:spPr>
          <a:xfrm>
            <a:off x="1820006" y="2241814"/>
            <a:ext cx="14005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Cleaning the data in CSV files for past 4 years</a:t>
            </a:r>
          </a:p>
          <a:p>
            <a:endParaRPr lang="en-US" sz="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Adding the Lat and Long to the CSV </a:t>
            </a:r>
          </a:p>
        </p:txBody>
      </p:sp>
      <p:pic>
        <p:nvPicPr>
          <p:cNvPr id="50" name="Picture 6" descr="Related image">
            <a:extLst>
              <a:ext uri="{FF2B5EF4-FFF2-40B4-BE49-F238E27FC236}">
                <a16:creationId xmlns:a16="http://schemas.microsoft.com/office/drawing/2014/main" id="{376DB92B-1A24-42C3-AC39-07A289A0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48" y="3451205"/>
            <a:ext cx="1132612" cy="11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Related image">
            <a:extLst>
              <a:ext uri="{FF2B5EF4-FFF2-40B4-BE49-F238E27FC236}">
                <a16:creationId xmlns:a16="http://schemas.microsoft.com/office/drawing/2014/main" id="{DB591A12-4554-445B-94CB-0D381EFC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36" y="3441790"/>
            <a:ext cx="1132612" cy="11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E0D4600-2D7F-4620-B9FB-DC4DE7B8B816}"/>
              </a:ext>
            </a:extLst>
          </p:cNvPr>
          <p:cNvSpPr txBox="1"/>
          <p:nvPr/>
        </p:nvSpPr>
        <p:spPr>
          <a:xfrm>
            <a:off x="6802571" y="3847056"/>
            <a:ext cx="103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E32862-9D8C-49F7-AD7C-1F7147458B8C}"/>
              </a:ext>
            </a:extLst>
          </p:cNvPr>
          <p:cNvSpPr txBox="1"/>
          <p:nvPr/>
        </p:nvSpPr>
        <p:spPr>
          <a:xfrm>
            <a:off x="7764322" y="2433250"/>
            <a:ext cx="1254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Post ETL Process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9D205-8BFF-4464-980B-95C5692290F5}"/>
              </a:ext>
            </a:extLst>
          </p:cNvPr>
          <p:cNvSpPr txBox="1"/>
          <p:nvPr/>
        </p:nvSpPr>
        <p:spPr>
          <a:xfrm>
            <a:off x="5497986" y="3748240"/>
            <a:ext cx="10702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Running Visualization against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7115E7-EFB4-4FAA-ACDE-7B22A070FB8A}"/>
              </a:ext>
            </a:extLst>
          </p:cNvPr>
          <p:cNvSpPr txBox="1"/>
          <p:nvPr/>
        </p:nvSpPr>
        <p:spPr>
          <a:xfrm>
            <a:off x="6288246" y="2461658"/>
            <a:ext cx="1254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Flask App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2E51DC-2A07-4EF9-A0B1-1C6AE2BF7073}"/>
              </a:ext>
            </a:extLst>
          </p:cNvPr>
          <p:cNvSpPr txBox="1"/>
          <p:nvPr/>
        </p:nvSpPr>
        <p:spPr>
          <a:xfrm>
            <a:off x="3590103" y="2260547"/>
            <a:ext cx="140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Using MongoDB as our Database format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02FF42-2DEF-4CAB-8983-F3156E3E293E}"/>
              </a:ext>
            </a:extLst>
          </p:cNvPr>
          <p:cNvSpPr txBox="1"/>
          <p:nvPr/>
        </p:nvSpPr>
        <p:spPr>
          <a:xfrm>
            <a:off x="4241780" y="3959931"/>
            <a:ext cx="140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Calibri" panose="020F0502020204030204" pitchFamily="34" charset="0"/>
                <a:cs typeface="Calibri" panose="020F0502020204030204" pitchFamily="34" charset="0"/>
              </a:rPr>
              <a:t>Utilizing Cesium (JS) library to visualize our globe </a:t>
            </a:r>
          </a:p>
        </p:txBody>
      </p:sp>
      <p:pic>
        <p:nvPicPr>
          <p:cNvPr id="58" name="Picture 6" descr="Related image">
            <a:extLst>
              <a:ext uri="{FF2B5EF4-FFF2-40B4-BE49-F238E27FC236}">
                <a16:creationId xmlns:a16="http://schemas.microsoft.com/office/drawing/2014/main" id="{67AF168A-B7C0-4B02-8D8D-FB2EBE372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24" y="3389643"/>
            <a:ext cx="1132612" cy="11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E43EA7-E5E5-4B19-AFD1-4E875847909B}"/>
              </a:ext>
            </a:extLst>
          </p:cNvPr>
          <p:cNvSpPr txBox="1"/>
          <p:nvPr/>
        </p:nvSpPr>
        <p:spPr>
          <a:xfrm>
            <a:off x="7777661" y="3777806"/>
            <a:ext cx="103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alibri" panose="020F0502020204030204" pitchFamily="34" charset="0"/>
                <a:cs typeface="Calibri" panose="020F0502020204030204" pitchFamily="34" charset="0"/>
              </a:rPr>
              <a:t>Running App for debugging</a:t>
            </a:r>
          </a:p>
        </p:txBody>
      </p:sp>
    </p:spTree>
    <p:extLst>
      <p:ext uri="{BB962C8B-B14F-4D97-AF65-F5344CB8AC3E}">
        <p14:creationId xmlns:p14="http://schemas.microsoft.com/office/powerpoint/2010/main" val="73537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651900" y="668991"/>
            <a:ext cx="4933500" cy="37080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92024" lvl="0" indent="-2184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400" b="1" dirty="0"/>
              <a:t>ETL Process</a:t>
            </a:r>
          </a:p>
          <a:p>
            <a:pPr marL="192024" lvl="0" indent="-2184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400" b="1" dirty="0"/>
              <a:t>Post ETL Process</a:t>
            </a:r>
          </a:p>
          <a:p>
            <a:pPr marL="192024" lvl="0" indent="-2184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400" b="1" dirty="0"/>
              <a:t>Cesium (Java Script Library)</a:t>
            </a:r>
          </a:p>
          <a:p>
            <a:pPr marL="192024" lvl="0" indent="-2184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400" b="1" dirty="0"/>
              <a:t>Flask App</a:t>
            </a:r>
          </a:p>
          <a:p>
            <a:pPr marL="192024" lvl="0" indent="-21844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400" b="1" dirty="0"/>
              <a:t>Interactive Visualization</a:t>
            </a:r>
            <a:endParaRPr sz="2400" b="1"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0AAB673F-00E6-4E4C-BD1E-8C3A6F32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562" cy="9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3723F9-CCC6-4F35-818C-D1F779A8D432}"/>
              </a:ext>
            </a:extLst>
          </p:cNvPr>
          <p:cNvSpPr/>
          <p:nvPr/>
        </p:nvSpPr>
        <p:spPr>
          <a:xfrm>
            <a:off x="382822" y="508364"/>
            <a:ext cx="147918" cy="8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313-EBC8-4810-91F0-FF998D1B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50" y="452162"/>
            <a:ext cx="2824200" cy="461400"/>
          </a:xfrm>
        </p:spPr>
        <p:txBody>
          <a:bodyPr/>
          <a:lstStyle/>
          <a:p>
            <a:r>
              <a:rPr lang="en-US" dirty="0"/>
              <a:t>Happiness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6B68-5019-4745-8677-5EB7E0DEB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7262268F-353B-4C18-BC5B-FD6B31FF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562" cy="9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73A6B3-6070-4263-B22C-D91DA5302CDC}"/>
              </a:ext>
            </a:extLst>
          </p:cNvPr>
          <p:cNvSpPr/>
          <p:nvPr/>
        </p:nvSpPr>
        <p:spPr>
          <a:xfrm>
            <a:off x="382822" y="508364"/>
            <a:ext cx="147918" cy="8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148E0-652A-40F5-B7C9-E0698D69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0" y="913562"/>
            <a:ext cx="8999700" cy="3777776"/>
          </a:xfrm>
          <a:prstGeom prst="rect">
            <a:avLst/>
          </a:prstGeom>
        </p:spPr>
      </p:pic>
      <p:pic>
        <p:nvPicPr>
          <p:cNvPr id="9" name="Picture 20" descr="Image result for happiness metrics words">
            <a:extLst>
              <a:ext uri="{FF2B5EF4-FFF2-40B4-BE49-F238E27FC236}">
                <a16:creationId xmlns:a16="http://schemas.microsoft.com/office/drawing/2014/main" id="{75025B3B-B0F3-46C5-9FF1-1D43A83B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5" y="2086087"/>
            <a:ext cx="4856988" cy="28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A313-EBC8-4810-91F0-FF998D1B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6B68-5019-4745-8677-5EB7E0DEB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F676FB-EDD5-4F60-AA27-C75828C4F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565705"/>
              </p:ext>
            </p:extLst>
          </p:nvPr>
        </p:nvGraphicFramePr>
        <p:xfrm>
          <a:off x="1214437" y="0"/>
          <a:ext cx="8858250" cy="482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FD9F7E3-8992-4F4F-980D-ACA9211C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9" y="0"/>
            <a:ext cx="913562" cy="9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4C3B5-5C0A-46B7-BA51-3E34ECF54D2A}"/>
              </a:ext>
            </a:extLst>
          </p:cNvPr>
          <p:cNvSpPr/>
          <p:nvPr/>
        </p:nvSpPr>
        <p:spPr>
          <a:xfrm>
            <a:off x="484641" y="508364"/>
            <a:ext cx="147918" cy="8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10A6-F229-46C8-9542-3B24B169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5" y="702372"/>
            <a:ext cx="3294459" cy="947833"/>
          </a:xfrm>
        </p:spPr>
        <p:txBody>
          <a:bodyPr/>
          <a:lstStyle/>
          <a:p>
            <a:r>
              <a:rPr lang="en-US" sz="1800" dirty="0"/>
              <a:t>Extracting Latitude and Longitude related to each country with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62DB6-E3D4-4890-A1EE-747A11147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0E9C1-1195-4BDC-946A-9EBD8046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49" y="63951"/>
            <a:ext cx="5317898" cy="2378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941BB-A209-4CE8-810B-A06A22A2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27" y="2700680"/>
            <a:ext cx="6427414" cy="127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95860-0FF3-4FC0-AD61-1C54D916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2" y="4068039"/>
            <a:ext cx="4371975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8EFE4-072B-49F7-ADB9-E1836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27" y="4404001"/>
            <a:ext cx="4095750" cy="295275"/>
          </a:xfrm>
          <a:prstGeom prst="rect">
            <a:avLst/>
          </a:prstGeom>
        </p:spPr>
      </p:pic>
      <p:pic>
        <p:nvPicPr>
          <p:cNvPr id="8" name="Picture 2" descr="Image result for Google API">
            <a:extLst>
              <a:ext uri="{FF2B5EF4-FFF2-40B4-BE49-F238E27FC236}">
                <a16:creationId xmlns:a16="http://schemas.microsoft.com/office/drawing/2014/main" id="{ED89B65D-B001-47D9-8F30-AEFE45D2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47" y="2191765"/>
            <a:ext cx="944069" cy="4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kaggle">
            <a:extLst>
              <a:ext uri="{FF2B5EF4-FFF2-40B4-BE49-F238E27FC236}">
                <a16:creationId xmlns:a16="http://schemas.microsoft.com/office/drawing/2014/main" id="{D595AEF0-2AE6-4721-92FC-17EB477F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130" y="1878322"/>
            <a:ext cx="1140046" cy="38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5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lated image">
            <a:extLst>
              <a:ext uri="{FF2B5EF4-FFF2-40B4-BE49-F238E27FC236}">
                <a16:creationId xmlns:a16="http://schemas.microsoft.com/office/drawing/2014/main" id="{30F7C614-A28F-4FAD-9F2F-67522522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" y="2039034"/>
            <a:ext cx="1877721" cy="18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4874C-727D-47F8-9841-AB87084388DF}"/>
              </a:ext>
            </a:extLst>
          </p:cNvPr>
          <p:cNvSpPr txBox="1"/>
          <p:nvPr/>
        </p:nvSpPr>
        <p:spPr>
          <a:xfrm rot="21018200">
            <a:off x="184786" y="2702011"/>
            <a:ext cx="135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11444-4B9B-420A-92BB-11EA5E7A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435380"/>
            <a:ext cx="3606562" cy="845784"/>
          </a:xfrm>
        </p:spPr>
        <p:txBody>
          <a:bodyPr/>
          <a:lstStyle/>
          <a:p>
            <a:r>
              <a:rPr lang="en-US" dirty="0"/>
              <a:t>Data transformation and  loading in MongoDB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8BABC-7D11-4FC8-87B2-C8E8FE6D8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6D0A5-3999-4E17-BF97-AF15F6C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6" y="157468"/>
            <a:ext cx="4407064" cy="4828563"/>
          </a:xfrm>
          <a:prstGeom prst="rect">
            <a:avLst/>
          </a:prstGeom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7878EC6-E0CC-4F8D-9736-0DC94F1B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760" y="1281164"/>
            <a:ext cx="437403" cy="4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9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1444-4B9B-420A-92BB-11EA5E7A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1" y="435380"/>
            <a:ext cx="3606562" cy="845784"/>
          </a:xfrm>
        </p:spPr>
        <p:txBody>
          <a:bodyPr/>
          <a:lstStyle/>
          <a:p>
            <a:r>
              <a:rPr lang="en-US" dirty="0"/>
              <a:t>Data transformation loading in MongoDB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8BABC-7D11-4FC8-87B2-C8E8FE6D8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7878EC6-E0CC-4F8D-9736-0DC94F1B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09" y="1340374"/>
            <a:ext cx="437403" cy="4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7AA45-8670-481E-ABD0-AF94B55E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240" y="1069287"/>
            <a:ext cx="4771505" cy="38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304</Words>
  <Application>Microsoft Office PowerPoint</Application>
  <PresentationFormat>On-screen Show (16:9)</PresentationFormat>
  <Paragraphs>99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Karla</vt:lpstr>
      <vt:lpstr>Arial</vt:lpstr>
      <vt:lpstr>Calibri</vt:lpstr>
      <vt:lpstr>Encode Sans Semi Condensed</vt:lpstr>
      <vt:lpstr>Iden template</vt:lpstr>
      <vt:lpstr>World Happiness</vt:lpstr>
      <vt:lpstr>Meet Our Team</vt:lpstr>
      <vt:lpstr>PowerPoint Presentation</vt:lpstr>
      <vt:lpstr>Agenda</vt:lpstr>
      <vt:lpstr>Happiness Data</vt:lpstr>
      <vt:lpstr>ETL Process</vt:lpstr>
      <vt:lpstr>Extracting Latitude and Longitude related to each country with </vt:lpstr>
      <vt:lpstr>Data transformation and  loading in MongoDB</vt:lpstr>
      <vt:lpstr>Data transformation loading in MongoDB</vt:lpstr>
      <vt:lpstr>Why MongoDB?</vt:lpstr>
      <vt:lpstr>Data transformation loading in MongoDB</vt:lpstr>
      <vt:lpstr>Flask App</vt:lpstr>
      <vt:lpstr>PowerPoint Presentation</vt:lpstr>
      <vt:lpstr>PowerPoint Presentation</vt:lpstr>
      <vt:lpstr>Path to Visualizations</vt:lpstr>
      <vt:lpstr>PowerPoint Presentation</vt:lpstr>
      <vt:lpstr>Java Script</vt:lpstr>
      <vt:lpstr>Globe Visualization </vt:lpstr>
      <vt:lpstr>Tabular and Gauge Visualization</vt:lpstr>
      <vt:lpstr>Scattered Plot</vt:lpstr>
      <vt:lpstr>Want big impact? Use big image.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</dc:title>
  <dc:creator>Dorna Shakoory</dc:creator>
  <cp:lastModifiedBy>Mikayla Kosmala</cp:lastModifiedBy>
  <cp:revision>78</cp:revision>
  <dcterms:modified xsi:type="dcterms:W3CDTF">2020-01-15T05:15:13Z</dcterms:modified>
</cp:coreProperties>
</file>